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notesMasterIdLst>
    <p:notesMasterId r:id="rId17"/>
  </p:notesMasterIdLst>
  <p:handoutMasterIdLst>
    <p:handoutMasterId r:id="rId18"/>
  </p:handoutMasterIdLst>
  <p:sldIdLst>
    <p:sldId id="256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</p:sldIdLst>
  <p:sldSz cx="12192000" cy="6858000"/>
  <p:notesSz cx="6858000" cy="9144000"/>
  <p:defaultTextStyle>
    <a:defPPr rtl="0"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9" autoAdjust="0"/>
    <p:restoredTop sz="94660"/>
  </p:normalViewPr>
  <p:slideViewPr>
    <p:cSldViewPr snapToGrid="0" showGuides="1">
      <p:cViewPr varScale="1">
        <p:scale>
          <a:sx n="116" d="100"/>
          <a:sy n="116" d="100"/>
        </p:scale>
        <p:origin x="336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98" d="100"/>
          <a:sy n="98" d="100"/>
        </p:scale>
        <p:origin x="3516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uk-UA" dirty="0"/>
          </a:p>
        </p:txBody>
      </p:sp>
      <p:sp>
        <p:nvSpPr>
          <p:cNvPr id="3" name="Місце для дати 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algn="r" rtl="0"/>
            <a:fld id="{7DA6859A-50FC-4136-9E27-071A9BF7A1F1}" type="datetime1">
              <a:rPr lang="uk-UA" smtClean="0"/>
              <a:t>20.09.2019</a:t>
            </a:fld>
            <a:endParaRPr lang="uk-UA" dirty="0"/>
          </a:p>
        </p:txBody>
      </p:sp>
      <p:sp>
        <p:nvSpPr>
          <p:cNvPr id="4" name="Місце для нижнього колонтитула 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uk-UA" dirty="0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algn="r" rtl="0"/>
            <a:fld id="{06834459-7356-44BF-850D-8B30C4FB3B6B}" type="slidenum">
              <a:rPr lang="uk-UA" smtClean="0"/>
              <a:pPr algn="r" rtl="0"/>
              <a:t>‹№›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46901652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uk-UA" dirty="0"/>
          </a:p>
        </p:txBody>
      </p:sp>
      <p:sp>
        <p:nvSpPr>
          <p:cNvPr id="3" name="Місце для дати 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rtl="0">
              <a:defRPr sz="1200"/>
            </a:lvl1pPr>
          </a:lstStyle>
          <a:p>
            <a:r>
              <a:rPr lang="uk-UA" dirty="0" smtClean="0"/>
              <a:t>​</a:t>
            </a:r>
            <a:fld id="{76BAE993-F076-455C-91AB-053D64A49E94}" type="datetime1">
              <a:rPr lang="uk-UA" smtClean="0"/>
              <a:pPr/>
              <a:t>20.09.2019</a:t>
            </a:fld>
            <a:endParaRPr lang="uk-UA" dirty="0"/>
          </a:p>
        </p:txBody>
      </p:sp>
      <p:sp>
        <p:nvSpPr>
          <p:cNvPr id="4" name="Місце для зображення 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uk-UA" dirty="0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uk-UA" dirty="0" smtClean="0"/>
              <a:t>Зразок тексту</a:t>
            </a:r>
          </a:p>
          <a:p>
            <a:pPr lvl="1" rtl="0"/>
            <a:r>
              <a:rPr lang="uk-UA" dirty="0" smtClean="0"/>
              <a:t>Другий рівень</a:t>
            </a:r>
          </a:p>
          <a:p>
            <a:pPr lvl="2" rtl="0"/>
            <a:r>
              <a:rPr lang="uk-UA" dirty="0" smtClean="0"/>
              <a:t>Третій рівень</a:t>
            </a:r>
          </a:p>
          <a:p>
            <a:pPr lvl="3" rtl="0"/>
            <a:r>
              <a:rPr lang="uk-UA" dirty="0" smtClean="0"/>
              <a:t>Четвертий рівень</a:t>
            </a:r>
          </a:p>
          <a:p>
            <a:pPr lvl="4" rtl="0"/>
            <a:r>
              <a:rPr lang="uk-UA" dirty="0" smtClean="0"/>
              <a:t>П’ятий рівень</a:t>
            </a:r>
            <a:endParaRPr lang="uk-UA" dirty="0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uk-UA" dirty="0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algn="r"/>
            <a:fld id="{0A3C37BE-C303-496D-B5CD-85F2937540FC}" type="slidenum">
              <a:rPr lang="uk-UA" smtClean="0"/>
              <a:pPr algn="r"/>
              <a:t>‹№›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35084220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кутник 6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uk-UA" dirty="0"/>
          </a:p>
        </p:txBody>
      </p:sp>
      <p:sp>
        <p:nvSpPr>
          <p:cNvPr id="8" name="Прямокутник 7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uk-UA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04900" y="2292094"/>
            <a:ext cx="10096500" cy="2219691"/>
          </a:xfrm>
        </p:spPr>
        <p:txBody>
          <a:bodyPr rtlCol="0" anchor="ctr">
            <a:normAutofit/>
          </a:bodyPr>
          <a:lstStyle>
            <a:lvl1pPr algn="l" rtl="0">
              <a:defRPr sz="4400" cap="all" baseline="0"/>
            </a:lvl1pPr>
          </a:lstStyle>
          <a:p>
            <a:pPr rtl="0"/>
            <a:r>
              <a:rPr lang="uk-UA" smtClean="0"/>
              <a:t>Зразок заголовка</a:t>
            </a:r>
            <a:endParaRPr lang="uk-UA" dirty="0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104898" y="4511784"/>
            <a:ext cx="10096501" cy="955565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0"/>
              </a:spcBef>
              <a:buNone/>
              <a:defRPr sz="1800"/>
            </a:lvl1pPr>
            <a:lvl2pPr marL="457200" indent="0" algn="ctr" rtl="0">
              <a:buNone/>
              <a:defRPr sz="2000"/>
            </a:lvl2pPr>
            <a:lvl3pPr marL="914400" indent="0" algn="ctr" rtl="0">
              <a:buNone/>
              <a:defRPr sz="1800"/>
            </a:lvl3pPr>
            <a:lvl4pPr marL="1371600" indent="0" algn="ctr" rtl="0">
              <a:buNone/>
              <a:defRPr sz="1600"/>
            </a:lvl4pPr>
            <a:lvl5pPr marL="1828800" indent="0" algn="ctr" rtl="0">
              <a:buNone/>
              <a:defRPr sz="1600"/>
            </a:lvl5pPr>
            <a:lvl6pPr marL="2286000" indent="0" algn="ctr" rtl="0">
              <a:buNone/>
              <a:defRPr sz="1600"/>
            </a:lvl6pPr>
            <a:lvl7pPr marL="2743200" indent="0" algn="ctr" rtl="0">
              <a:buNone/>
              <a:defRPr sz="1600"/>
            </a:lvl7pPr>
            <a:lvl8pPr marL="3200400" indent="0" algn="ctr" rtl="0">
              <a:buNone/>
              <a:defRPr sz="1600"/>
            </a:lvl8pPr>
            <a:lvl9pPr marL="3657600" indent="0" algn="ctr" rtl="0">
              <a:buNone/>
              <a:defRPr sz="1600"/>
            </a:lvl9pPr>
          </a:lstStyle>
          <a:p>
            <a:pPr rtl="0"/>
            <a:r>
              <a:rPr lang="uk-UA" smtClean="0"/>
              <a:t>Зразок підзаголовка</a:t>
            </a:r>
            <a:endParaRPr lang="uk-UA" dirty="0"/>
          </a:p>
        </p:txBody>
      </p:sp>
      <p:sp>
        <p:nvSpPr>
          <p:cNvPr id="4" name="Місце для дати 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1342143-E50C-48F7-A9FA-ACB534C91D36}" type="datetime1">
              <a:rPr lang="uk-UA" smtClean="0"/>
              <a:t>20.09.2019</a:t>
            </a:fld>
            <a:endParaRPr lang="uk-UA" dirty="0"/>
          </a:p>
        </p:txBody>
      </p:sp>
      <p:sp>
        <p:nvSpPr>
          <p:cNvPr id="5" name="Місце для нижнього колонтитула 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uk-UA" dirty="0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uk-UA" smtClean="0"/>
              <a:t>‹№›</a:t>
            </a:fld>
            <a:endParaRPr lang="uk-UA" dirty="0"/>
          </a:p>
        </p:txBody>
      </p:sp>
      <p:pic>
        <p:nvPicPr>
          <p:cNvPr id="11" name="Зображення 10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24445" y="0"/>
            <a:ext cx="1747524" cy="2292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9756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 anchor="b"/>
          <a:lstStyle>
            <a:lvl1pPr algn="l" rtl="0">
              <a:defRPr sz="3200"/>
            </a:lvl1pPr>
          </a:lstStyle>
          <a:p>
            <a:pPr rtl="0"/>
            <a:r>
              <a:rPr lang="uk-UA" smtClean="0"/>
              <a:t>Зразок заголовка</a:t>
            </a:r>
            <a:endParaRPr lang="uk-UA" dirty="0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4654671" y="1600199"/>
            <a:ext cx="6430912" cy="4572001"/>
          </a:xfrm>
        </p:spPr>
        <p:txBody>
          <a:bodyPr tIns="1188720" rtlCol="0">
            <a:normAutofit/>
          </a:bodyPr>
          <a:lstStyle>
            <a:lvl1pPr marL="0" indent="0" algn="ctr" rtl="0">
              <a:buNone/>
              <a:defRPr sz="2000"/>
            </a:lvl1pPr>
            <a:lvl2pPr marL="457200" indent="0" algn="l" rtl="0">
              <a:buNone/>
              <a:defRPr sz="2800"/>
            </a:lvl2pPr>
            <a:lvl3pPr marL="914400" indent="0" algn="l" rtl="0">
              <a:buNone/>
              <a:defRPr sz="2400"/>
            </a:lvl3pPr>
            <a:lvl4pPr marL="1371600" indent="0" algn="l" rtl="0">
              <a:buNone/>
              <a:defRPr sz="2000"/>
            </a:lvl4pPr>
            <a:lvl5pPr marL="1828800" indent="0" algn="l" rtl="0">
              <a:buNone/>
              <a:defRPr sz="2000"/>
            </a:lvl5pPr>
            <a:lvl6pPr marL="2286000" indent="0" algn="l" rtl="0">
              <a:buNone/>
              <a:defRPr sz="2000"/>
            </a:lvl6pPr>
            <a:lvl7pPr marL="2743200" indent="0" algn="l" rtl="0">
              <a:buNone/>
              <a:defRPr sz="2000"/>
            </a:lvl7pPr>
            <a:lvl8pPr marL="3200400" indent="0" algn="l" rtl="0">
              <a:buNone/>
              <a:defRPr sz="2000"/>
            </a:lvl8pPr>
            <a:lvl9pPr marL="3657600" indent="0" algn="l" rtl="0">
              <a:buNone/>
              <a:defRPr sz="2000"/>
            </a:lvl9pPr>
          </a:lstStyle>
          <a:p>
            <a:pPr rtl="0"/>
            <a:r>
              <a:rPr lang="uk-UA" smtClean="0"/>
              <a:t>Клацніть піктограму, щоб додати зображення</a:t>
            </a:r>
            <a:endParaRPr lang="uk-UA" dirty="0"/>
          </a:p>
        </p:txBody>
      </p:sp>
      <p:sp>
        <p:nvSpPr>
          <p:cNvPr id="4" name="Місце для тексту 3"/>
          <p:cNvSpPr>
            <a:spLocks noGrp="1"/>
          </p:cNvSpPr>
          <p:nvPr>
            <p:ph type="body" sz="half" idx="2" hasCustomPrompt="1"/>
          </p:nvPr>
        </p:nvSpPr>
        <p:spPr>
          <a:xfrm>
            <a:off x="1104900" y="1600200"/>
            <a:ext cx="3396996" cy="45720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200"/>
              </a:spcBef>
              <a:buNone/>
              <a:defRPr sz="18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uk-UA" dirty="0" smtClean="0"/>
              <a:t>Зразок тексту</a:t>
            </a:r>
            <a:endParaRPr lang="uk-UA" dirty="0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474DEC8-0461-4E6A-A968-C1D57BD25411}" type="datetime1">
              <a:rPr lang="uk-UA" smtClean="0"/>
              <a:t>20.09.2019</a:t>
            </a:fld>
            <a:endParaRPr lang="uk-UA" dirty="0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uk-UA" dirty="0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uk-UA" smtClean="0"/>
              <a:t>‹№›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769637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uk-UA" smtClean="0"/>
              <a:t>Зразок заголовка</a:t>
            </a:r>
            <a:endParaRPr lang="uk-UA" dirty="0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 rtlCol="0"/>
          <a:lstStyle>
            <a:lvl1pPr rtl="0">
              <a:defRPr/>
            </a:lvl1pPr>
          </a:lstStyle>
          <a:p>
            <a:pPr lvl="0" rtl="0"/>
            <a:r>
              <a:rPr lang="uk-UA" dirty="0" smtClean="0"/>
              <a:t>Зразок тексту</a:t>
            </a:r>
          </a:p>
          <a:p>
            <a:pPr lvl="1" rtl="0"/>
            <a:r>
              <a:rPr lang="uk-UA" dirty="0" smtClean="0"/>
              <a:t>Другий рівень</a:t>
            </a:r>
          </a:p>
          <a:p>
            <a:pPr lvl="2" rtl="0"/>
            <a:r>
              <a:rPr lang="uk-UA" dirty="0" smtClean="0"/>
              <a:t>Третій рівень</a:t>
            </a:r>
          </a:p>
          <a:p>
            <a:pPr lvl="3" rtl="0"/>
            <a:r>
              <a:rPr lang="uk-UA" dirty="0" smtClean="0"/>
              <a:t>Четвертий рівень</a:t>
            </a:r>
          </a:p>
          <a:p>
            <a:pPr lvl="4" rtl="0"/>
            <a:r>
              <a:rPr lang="uk-UA" dirty="0" smtClean="0"/>
              <a:t>П’ятий рівень</a:t>
            </a:r>
            <a:endParaRPr lang="uk-UA" dirty="0"/>
          </a:p>
        </p:txBody>
      </p:sp>
      <p:sp>
        <p:nvSpPr>
          <p:cNvPr id="4" name="Місце для дати 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2C202E0-D976-45F6-B094-33F8BB0294A5}" type="datetime1">
              <a:rPr lang="uk-UA" smtClean="0"/>
              <a:t>20.09.2019</a:t>
            </a:fld>
            <a:endParaRPr lang="uk-UA" dirty="0"/>
          </a:p>
        </p:txBody>
      </p:sp>
      <p:sp>
        <p:nvSpPr>
          <p:cNvPr id="5" name="Місце для нижнього колонтитула 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uk-UA" dirty="0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uk-UA" smtClean="0"/>
              <a:t>‹№›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012076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9372600" y="365125"/>
            <a:ext cx="1714500" cy="5811838"/>
          </a:xfrm>
        </p:spPr>
        <p:txBody>
          <a:bodyPr vert="eaVert" rtlCol="0"/>
          <a:lstStyle/>
          <a:p>
            <a:pPr rtl="0"/>
            <a:r>
              <a:rPr lang="uk-UA" smtClean="0"/>
              <a:t>Зразок заголовка</a:t>
            </a:r>
            <a:endParaRPr lang="uk-UA" dirty="0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 hasCustomPrompt="1"/>
          </p:nvPr>
        </p:nvSpPr>
        <p:spPr>
          <a:xfrm>
            <a:off x="1104900" y="365125"/>
            <a:ext cx="8098896" cy="5811838"/>
          </a:xfrm>
        </p:spPr>
        <p:txBody>
          <a:bodyPr vert="eaVert" rtlCol="0"/>
          <a:lstStyle>
            <a:lvl1pPr rtl="0">
              <a:defRPr/>
            </a:lvl1pPr>
          </a:lstStyle>
          <a:p>
            <a:pPr lvl="0" rtl="0"/>
            <a:r>
              <a:rPr lang="uk-UA" dirty="0" smtClean="0"/>
              <a:t>Зразок тексту</a:t>
            </a:r>
          </a:p>
          <a:p>
            <a:pPr lvl="1" rtl="0"/>
            <a:r>
              <a:rPr lang="uk-UA" dirty="0" smtClean="0"/>
              <a:t>Другий рівень</a:t>
            </a:r>
          </a:p>
          <a:p>
            <a:pPr lvl="2" rtl="0"/>
            <a:r>
              <a:rPr lang="uk-UA" dirty="0" smtClean="0"/>
              <a:t>Третій рівень</a:t>
            </a:r>
          </a:p>
          <a:p>
            <a:pPr lvl="3" rtl="0"/>
            <a:r>
              <a:rPr lang="uk-UA" dirty="0" smtClean="0"/>
              <a:t>Четвертий рівень</a:t>
            </a:r>
          </a:p>
          <a:p>
            <a:pPr lvl="4" rtl="0"/>
            <a:r>
              <a:rPr lang="uk-UA" dirty="0" smtClean="0"/>
              <a:t>П’ятий рівень</a:t>
            </a:r>
            <a:endParaRPr lang="uk-UA" dirty="0"/>
          </a:p>
        </p:txBody>
      </p:sp>
      <p:sp>
        <p:nvSpPr>
          <p:cNvPr id="4" name="Місце для дати 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A150231-AB6D-4D7E-B4D2-809653025053}" type="datetime1">
              <a:rPr lang="uk-UA" smtClean="0"/>
              <a:t>20.09.2019</a:t>
            </a:fld>
            <a:endParaRPr lang="uk-UA" dirty="0"/>
          </a:p>
        </p:txBody>
      </p:sp>
      <p:sp>
        <p:nvSpPr>
          <p:cNvPr id="5" name="Місце для нижнього колонтитула 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uk-UA" dirty="0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uk-UA" smtClean="0"/>
              <a:t>‹№›</a:t>
            </a:fld>
            <a:endParaRPr lang="uk-UA" dirty="0"/>
          </a:p>
        </p:txBody>
      </p:sp>
      <p:grpSp>
        <p:nvGrpSpPr>
          <p:cNvPr id="7" name="Група 6"/>
          <p:cNvGrpSpPr/>
          <p:nvPr/>
        </p:nvGrpSpPr>
        <p:grpSpPr>
          <a:xfrm rot="5400000">
            <a:off x="6514047" y="3228843"/>
            <a:ext cx="5632704" cy="84403"/>
            <a:chOff x="1073150" y="1219201"/>
            <a:chExt cx="10058400" cy="63125"/>
          </a:xfrm>
        </p:grpSpPr>
        <p:cxnSp>
          <p:nvCxnSpPr>
            <p:cNvPr id="8" name="Пряма сполучна лінія 7"/>
            <p:cNvCxnSpPr/>
            <p:nvPr/>
          </p:nvCxnSpPr>
          <p:spPr>
            <a:xfrm rot="10800000">
              <a:off x="1073150" y="1219201"/>
              <a:ext cx="10058400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 сполучна лінія 8"/>
            <p:cNvCxnSpPr/>
            <p:nvPr/>
          </p:nvCxnSpPr>
          <p:spPr>
            <a:xfrm rot="10800000">
              <a:off x="1073150" y="1282326"/>
              <a:ext cx="10058400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45927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вмі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uk-UA" smtClean="0"/>
              <a:t>Зразок заголовка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 hasCustomPrompt="1"/>
          </p:nvPr>
        </p:nvSpPr>
        <p:spPr/>
        <p:txBody>
          <a:bodyPr rtlCol="0"/>
          <a:lstStyle>
            <a:lvl1pPr rtl="0">
              <a:defRPr/>
            </a:lvl1pPr>
          </a:lstStyle>
          <a:p>
            <a:pPr lvl="0" rtl="0"/>
            <a:r>
              <a:rPr lang="uk-UA" dirty="0" smtClean="0"/>
              <a:t>Зразок тексту</a:t>
            </a:r>
          </a:p>
          <a:p>
            <a:pPr lvl="1" rtl="0"/>
            <a:r>
              <a:rPr lang="uk-UA" dirty="0" smtClean="0"/>
              <a:t>Другий рівень</a:t>
            </a:r>
          </a:p>
          <a:p>
            <a:pPr lvl="2" rtl="0"/>
            <a:r>
              <a:rPr lang="uk-UA" dirty="0" smtClean="0"/>
              <a:t>Третій рівень</a:t>
            </a:r>
          </a:p>
          <a:p>
            <a:pPr lvl="3" rtl="0"/>
            <a:r>
              <a:rPr lang="uk-UA" dirty="0" smtClean="0"/>
              <a:t>Четвертий рівень</a:t>
            </a:r>
          </a:p>
          <a:p>
            <a:pPr lvl="4" rtl="0"/>
            <a:r>
              <a:rPr lang="uk-UA" dirty="0" smtClean="0"/>
              <a:t>П’ятий рівень</a:t>
            </a:r>
            <a:endParaRPr lang="uk-UA" dirty="0"/>
          </a:p>
        </p:txBody>
      </p:sp>
      <p:sp>
        <p:nvSpPr>
          <p:cNvPr id="4" name="Місце для дати 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3ACFE8F-E943-4F90-AA07-C5E04544ADD6}" type="datetime1">
              <a:rPr lang="uk-UA" smtClean="0"/>
              <a:t>20.09.2019</a:t>
            </a:fld>
            <a:endParaRPr lang="uk-UA" dirty="0"/>
          </a:p>
        </p:txBody>
      </p:sp>
      <p:sp>
        <p:nvSpPr>
          <p:cNvPr id="5" name="Місце для нижнього колонтитула 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uk-UA" dirty="0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uk-UA" smtClean="0"/>
              <a:t>‹№›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786876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Титульний слайд із рисун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Група 12"/>
          <p:cNvGrpSpPr/>
          <p:nvPr/>
        </p:nvGrpSpPr>
        <p:grpSpPr>
          <a:xfrm rot="10800000">
            <a:off x="0" y="5645510"/>
            <a:ext cx="12192000" cy="63125"/>
            <a:chOff x="507492" y="1501519"/>
            <a:chExt cx="8129016" cy="63125"/>
          </a:xfrm>
        </p:grpSpPr>
        <p:cxnSp>
          <p:nvCxnSpPr>
            <p:cNvPr id="17" name="Пряма сполучна лінія 16"/>
            <p:cNvCxnSpPr/>
            <p:nvPr/>
          </p:nvCxnSpPr>
          <p:spPr>
            <a:xfrm>
              <a:off x="507492" y="1564644"/>
              <a:ext cx="8129016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 сполучна лінія 17"/>
            <p:cNvCxnSpPr/>
            <p:nvPr/>
          </p:nvCxnSpPr>
          <p:spPr>
            <a:xfrm>
              <a:off x="507492" y="1501519"/>
              <a:ext cx="8129016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Група 13"/>
          <p:cNvGrpSpPr/>
          <p:nvPr/>
        </p:nvGrpSpPr>
        <p:grpSpPr>
          <a:xfrm>
            <a:off x="0" y="1143000"/>
            <a:ext cx="12192000" cy="63125"/>
            <a:chOff x="507492" y="1501519"/>
            <a:chExt cx="8129016" cy="63125"/>
          </a:xfrm>
        </p:grpSpPr>
        <p:cxnSp>
          <p:nvCxnSpPr>
            <p:cNvPr id="15" name="Пряма сполучна лінія 14"/>
            <p:cNvCxnSpPr/>
            <p:nvPr/>
          </p:nvCxnSpPr>
          <p:spPr>
            <a:xfrm>
              <a:off x="507492" y="1564644"/>
              <a:ext cx="8129016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 сполучна лінія 15"/>
            <p:cNvCxnSpPr/>
            <p:nvPr/>
          </p:nvCxnSpPr>
          <p:spPr>
            <a:xfrm>
              <a:off x="507492" y="1501519"/>
              <a:ext cx="8129016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Прямокутник 6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uk-UA" dirty="0"/>
          </a:p>
        </p:txBody>
      </p:sp>
      <p:sp>
        <p:nvSpPr>
          <p:cNvPr id="8" name="Прямокутник 7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uk-UA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04900" y="2292094"/>
            <a:ext cx="5734050" cy="2219691"/>
          </a:xfrm>
        </p:spPr>
        <p:txBody>
          <a:bodyPr rtlCol="0" anchor="ctr">
            <a:normAutofit/>
          </a:bodyPr>
          <a:lstStyle>
            <a:lvl1pPr algn="l" rtl="0">
              <a:defRPr sz="4400" cap="all" baseline="0"/>
            </a:lvl1pPr>
          </a:lstStyle>
          <a:p>
            <a:pPr rtl="0"/>
            <a:r>
              <a:rPr lang="uk-UA" smtClean="0"/>
              <a:t>Зразок заголовка</a:t>
            </a:r>
            <a:endParaRPr lang="uk-UA" dirty="0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104900" y="4511784"/>
            <a:ext cx="5734050" cy="955565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0"/>
              </a:spcBef>
              <a:buNone/>
              <a:defRPr sz="1800"/>
            </a:lvl1pPr>
            <a:lvl2pPr marL="457200" indent="0" algn="ctr" rtl="0">
              <a:buNone/>
              <a:defRPr sz="2000"/>
            </a:lvl2pPr>
            <a:lvl3pPr marL="914400" indent="0" algn="ctr" rtl="0">
              <a:buNone/>
              <a:defRPr sz="1800"/>
            </a:lvl3pPr>
            <a:lvl4pPr marL="1371600" indent="0" algn="ctr" rtl="0">
              <a:buNone/>
              <a:defRPr sz="1600"/>
            </a:lvl4pPr>
            <a:lvl5pPr marL="1828800" indent="0" algn="ctr" rtl="0">
              <a:buNone/>
              <a:defRPr sz="1600"/>
            </a:lvl5pPr>
            <a:lvl6pPr marL="2286000" indent="0" algn="ctr" rtl="0">
              <a:buNone/>
              <a:defRPr sz="1600"/>
            </a:lvl6pPr>
            <a:lvl7pPr marL="2743200" indent="0" algn="ctr" rtl="0">
              <a:buNone/>
              <a:defRPr sz="1600"/>
            </a:lvl7pPr>
            <a:lvl8pPr marL="3200400" indent="0" algn="ctr" rtl="0">
              <a:buNone/>
              <a:defRPr sz="1600"/>
            </a:lvl8pPr>
            <a:lvl9pPr marL="3657600" indent="0" algn="ctr" rtl="0">
              <a:buNone/>
              <a:defRPr sz="1600"/>
            </a:lvl9pPr>
          </a:lstStyle>
          <a:p>
            <a:pPr rtl="0"/>
            <a:r>
              <a:rPr lang="uk-UA" smtClean="0"/>
              <a:t>Зразок підзаголовка</a:t>
            </a:r>
            <a:endParaRPr lang="uk-UA" dirty="0"/>
          </a:p>
        </p:txBody>
      </p:sp>
      <p:pic>
        <p:nvPicPr>
          <p:cNvPr id="10" name="Зображення 9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25880" y="0"/>
            <a:ext cx="1747524" cy="2292094"/>
          </a:xfrm>
          <a:prstGeom prst="rect">
            <a:avLst/>
          </a:prstGeom>
        </p:spPr>
      </p:pic>
      <p:sp>
        <p:nvSpPr>
          <p:cNvPr id="11" name="Місце для зображення 10"/>
          <p:cNvSpPr>
            <a:spLocks noGrp="1"/>
          </p:cNvSpPr>
          <p:nvPr>
            <p:ph type="pic" sz="quarter" idx="13"/>
          </p:nvPr>
        </p:nvSpPr>
        <p:spPr>
          <a:xfrm>
            <a:off x="6981063" y="1310656"/>
            <a:ext cx="5210937" cy="4208604"/>
          </a:xfrm>
          <a:solidFill>
            <a:schemeClr val="tx1">
              <a:lumMod val="20000"/>
              <a:lumOff val="80000"/>
            </a:schemeClr>
          </a:solidFill>
        </p:spPr>
        <p:txBody>
          <a:bodyPr tIns="1005840"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uk-UA" smtClean="0"/>
              <a:t>Клацніть піктограму, щоб додати зображення</a:t>
            </a:r>
            <a:endParaRPr lang="uk-UA" dirty="0"/>
          </a:p>
        </p:txBody>
      </p:sp>
      <p:sp>
        <p:nvSpPr>
          <p:cNvPr id="19" name="Вказівки"/>
          <p:cNvSpPr/>
          <p:nvPr/>
        </p:nvSpPr>
        <p:spPr>
          <a:xfrm>
            <a:off x="12344400" y="0"/>
            <a:ext cx="1295400" cy="6858000"/>
          </a:xfrm>
          <a:prstGeom prst="roundRect">
            <a:avLst>
              <a:gd name="adj" fmla="val 9717"/>
            </a:avLst>
          </a:prstGeom>
          <a:solidFill>
            <a:srgbClr val="A6A6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rtl="0"/>
            <a:r>
              <a:rPr lang="uk-UA" sz="1200" b="1" i="1" dirty="0" smtClean="0">
                <a:latin typeface="Arial" pitchFamily="34" charset="0"/>
                <a:cs typeface="Arial" pitchFamily="34" charset="0"/>
              </a:rPr>
              <a:t>ПРИМІТКА.</a:t>
            </a:r>
          </a:p>
          <a:p>
            <a:pPr rtl="0"/>
            <a:r>
              <a:rPr lang="uk-UA" sz="1200" i="1" dirty="0" smtClean="0">
                <a:latin typeface="Arial" pitchFamily="34" charset="0"/>
                <a:cs typeface="Arial" pitchFamily="34" charset="0"/>
              </a:rPr>
              <a:t>Щоб змінити зображення на цьому слайді, виділіть зображення та видаліть його. Потім у покажчику місця заповнення клацніть піктограму "Зображення", щоб вставити власне зображення.</a:t>
            </a:r>
            <a:endParaRPr lang="uk-UA" sz="1200" i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3943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а 7"/>
          <p:cNvGrpSpPr/>
          <p:nvPr/>
        </p:nvGrpSpPr>
        <p:grpSpPr>
          <a:xfrm>
            <a:off x="0" y="2514600"/>
            <a:ext cx="12192000" cy="3194035"/>
            <a:chOff x="647402" y="2514600"/>
            <a:chExt cx="10838688" cy="3194035"/>
          </a:xfrm>
        </p:grpSpPr>
        <p:grpSp>
          <p:nvGrpSpPr>
            <p:cNvPr id="9" name="Група 8"/>
            <p:cNvGrpSpPr/>
            <p:nvPr/>
          </p:nvGrpSpPr>
          <p:grpSpPr>
            <a:xfrm>
              <a:off x="647402" y="2514600"/>
              <a:ext cx="10838688" cy="63125"/>
              <a:chOff x="507492" y="1501519"/>
              <a:chExt cx="8129016" cy="63125"/>
            </a:xfrm>
          </p:grpSpPr>
          <p:cxnSp>
            <p:nvCxnSpPr>
              <p:cNvPr id="14" name="Пряма сполучна лінія 13"/>
              <p:cNvCxnSpPr/>
              <p:nvPr/>
            </p:nvCxnSpPr>
            <p:spPr>
              <a:xfrm>
                <a:off x="507492" y="1564644"/>
                <a:ext cx="8129016" cy="0"/>
              </a:xfrm>
              <a:prstGeom prst="line">
                <a:avLst/>
              </a:prstGeom>
              <a:ln w="381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Пряма сполучна лінія 14"/>
              <p:cNvCxnSpPr/>
              <p:nvPr/>
            </p:nvCxnSpPr>
            <p:spPr>
              <a:xfrm>
                <a:off x="507492" y="1501519"/>
                <a:ext cx="8129016" cy="0"/>
              </a:xfrm>
              <a:prstGeom prst="line">
                <a:avLst/>
              </a:prstGeom>
              <a:ln w="127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" name="Прямокутник 9"/>
            <p:cNvSpPr/>
            <p:nvPr/>
          </p:nvSpPr>
          <p:spPr>
            <a:xfrm>
              <a:off x="647402" y="2640850"/>
              <a:ext cx="10838688" cy="294153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uk-UA" dirty="0"/>
            </a:p>
          </p:txBody>
        </p:sp>
        <p:grpSp>
          <p:nvGrpSpPr>
            <p:cNvPr id="11" name="Група 10"/>
            <p:cNvGrpSpPr/>
            <p:nvPr/>
          </p:nvGrpSpPr>
          <p:grpSpPr>
            <a:xfrm rot="10800000">
              <a:off x="647402" y="5645510"/>
              <a:ext cx="10838688" cy="63125"/>
              <a:chOff x="507492" y="1501519"/>
              <a:chExt cx="8129016" cy="63125"/>
            </a:xfrm>
          </p:grpSpPr>
          <p:cxnSp>
            <p:nvCxnSpPr>
              <p:cNvPr id="12" name="Пряма сполучна лінія 11"/>
              <p:cNvCxnSpPr/>
              <p:nvPr/>
            </p:nvCxnSpPr>
            <p:spPr>
              <a:xfrm>
                <a:off x="507492" y="1564644"/>
                <a:ext cx="8129016" cy="0"/>
              </a:xfrm>
              <a:prstGeom prst="line">
                <a:avLst/>
              </a:prstGeom>
              <a:ln w="381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Пряма сполучна лінія 12"/>
              <p:cNvCxnSpPr/>
              <p:nvPr/>
            </p:nvCxnSpPr>
            <p:spPr>
              <a:xfrm>
                <a:off x="507492" y="1501519"/>
                <a:ext cx="8129016" cy="0"/>
              </a:xfrm>
              <a:prstGeom prst="line">
                <a:avLst/>
              </a:prstGeom>
              <a:ln w="127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4899" y="2971806"/>
            <a:ext cx="10071099" cy="1684150"/>
          </a:xfrm>
        </p:spPr>
        <p:txBody>
          <a:bodyPr rtlCol="0" anchor="ctr">
            <a:normAutofit/>
          </a:bodyPr>
          <a:lstStyle>
            <a:lvl1pPr algn="l" rtl="0">
              <a:defRPr sz="4400" cap="all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uk-UA" smtClean="0"/>
              <a:t>Зразок заголовка</a:t>
            </a:r>
            <a:endParaRPr lang="uk-UA" dirty="0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 hasCustomPrompt="1"/>
          </p:nvPr>
        </p:nvSpPr>
        <p:spPr>
          <a:xfrm>
            <a:off x="1104899" y="4655956"/>
            <a:ext cx="10071099" cy="50975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 algn="l" rtl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l" rtl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uk-UA" dirty="0" smtClean="0"/>
              <a:t>Зразок тексту</a:t>
            </a:r>
            <a:endParaRPr lang="uk-UA" dirty="0"/>
          </a:p>
        </p:txBody>
      </p:sp>
      <p:sp>
        <p:nvSpPr>
          <p:cNvPr id="4" name="Місце для дати 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1EDDF30-7556-4223-AE00-EABFDB9F04BA}" type="datetime1">
              <a:rPr lang="uk-UA" smtClean="0"/>
              <a:t>20.09.2019</a:t>
            </a:fld>
            <a:endParaRPr lang="uk-UA" dirty="0"/>
          </a:p>
        </p:txBody>
      </p:sp>
      <p:sp>
        <p:nvSpPr>
          <p:cNvPr id="5" name="Місце для нижнього колонтитула 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uk-UA" dirty="0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uk-UA" smtClean="0"/>
              <a:t>‹№›</a:t>
            </a:fld>
            <a:endParaRPr lang="uk-UA" dirty="0"/>
          </a:p>
        </p:txBody>
      </p:sp>
      <p:pic>
        <p:nvPicPr>
          <p:cNvPr id="7" name="Зображення 6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5880" y="0"/>
            <a:ext cx="1783188" cy="2971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2678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елементи вміст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uk-UA" smtClean="0"/>
              <a:t>Зразок заголовка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 hasCustomPrompt="1"/>
          </p:nvPr>
        </p:nvSpPr>
        <p:spPr>
          <a:xfrm>
            <a:off x="1104900" y="1600200"/>
            <a:ext cx="4914900" cy="4571999"/>
          </a:xfrm>
        </p:spPr>
        <p:txBody>
          <a:bodyPr rtlCol="0"/>
          <a:lstStyle>
            <a:lvl1pPr rtl="0">
              <a:defRPr/>
            </a:lvl1pPr>
            <a:lvl5pPr algn="l" rtl="0">
              <a:defRPr/>
            </a:lvl5pPr>
            <a:lvl6pPr algn="l" rtl="0">
              <a:defRPr/>
            </a:lvl6pPr>
            <a:lvl7pPr algn="l" rtl="0">
              <a:defRPr/>
            </a:lvl7pPr>
            <a:lvl8pPr algn="l" rtl="0">
              <a:defRPr/>
            </a:lvl8pPr>
            <a:lvl9pPr algn="l" rtl="0">
              <a:defRPr/>
            </a:lvl9pPr>
          </a:lstStyle>
          <a:p>
            <a:pPr lvl="0" rtl="0"/>
            <a:r>
              <a:rPr lang="uk-UA" dirty="0" smtClean="0"/>
              <a:t>Зразок тексту</a:t>
            </a:r>
          </a:p>
          <a:p>
            <a:pPr lvl="1" rtl="0"/>
            <a:r>
              <a:rPr lang="uk-UA" dirty="0" smtClean="0"/>
              <a:t>Другий рівень</a:t>
            </a:r>
          </a:p>
          <a:p>
            <a:pPr lvl="2" rtl="0"/>
            <a:r>
              <a:rPr lang="uk-UA" dirty="0" smtClean="0"/>
              <a:t>Третій рівень</a:t>
            </a:r>
          </a:p>
          <a:p>
            <a:pPr lvl="3" rtl="0"/>
            <a:r>
              <a:rPr lang="uk-UA" dirty="0" smtClean="0"/>
              <a:t>Четвертий рівень</a:t>
            </a:r>
          </a:p>
          <a:p>
            <a:pPr lvl="4" rtl="0"/>
            <a:r>
              <a:rPr lang="uk-UA" dirty="0" smtClean="0"/>
              <a:t>П’ятий рівень</a:t>
            </a:r>
            <a:endParaRPr lang="uk-UA" dirty="0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 hasCustomPrompt="1"/>
          </p:nvPr>
        </p:nvSpPr>
        <p:spPr>
          <a:xfrm>
            <a:off x="6172200" y="1600200"/>
            <a:ext cx="4914900" cy="4571999"/>
          </a:xfrm>
        </p:spPr>
        <p:txBody>
          <a:bodyPr rtlCol="0"/>
          <a:lstStyle>
            <a:lvl1pPr rtl="0">
              <a:defRPr/>
            </a:lvl1pPr>
            <a:lvl5pPr algn="l" rtl="0">
              <a:defRPr/>
            </a:lvl5pPr>
            <a:lvl6pPr algn="l" rtl="0">
              <a:defRPr/>
            </a:lvl6pPr>
            <a:lvl7pPr algn="l" rtl="0">
              <a:defRPr/>
            </a:lvl7pPr>
            <a:lvl8pPr algn="l" rtl="0">
              <a:defRPr/>
            </a:lvl8pPr>
          </a:lstStyle>
          <a:p>
            <a:pPr lvl="0" rtl="0"/>
            <a:r>
              <a:rPr lang="uk-UA" dirty="0" smtClean="0"/>
              <a:t>Зразок тексту</a:t>
            </a:r>
          </a:p>
          <a:p>
            <a:pPr lvl="1" rtl="0"/>
            <a:r>
              <a:rPr lang="uk-UA" dirty="0" smtClean="0"/>
              <a:t>Другий рівень</a:t>
            </a:r>
          </a:p>
          <a:p>
            <a:pPr lvl="2" rtl="0"/>
            <a:r>
              <a:rPr lang="uk-UA" dirty="0" smtClean="0"/>
              <a:t>Третій рівень</a:t>
            </a:r>
          </a:p>
          <a:p>
            <a:pPr lvl="3" rtl="0"/>
            <a:r>
              <a:rPr lang="uk-UA" dirty="0" smtClean="0"/>
              <a:t>Четвертий рівень</a:t>
            </a:r>
          </a:p>
          <a:p>
            <a:pPr lvl="4" rtl="0"/>
            <a:r>
              <a:rPr lang="uk-UA" dirty="0" smtClean="0"/>
              <a:t>П’ятий рівень</a:t>
            </a:r>
            <a:endParaRPr lang="uk-UA" dirty="0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F87D376-2300-4053-AB08-24BAF987A420}" type="datetime1">
              <a:rPr lang="uk-UA" smtClean="0"/>
              <a:t>20.09.2019</a:t>
            </a:fld>
            <a:endParaRPr lang="uk-UA" dirty="0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uk-UA" dirty="0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uk-UA" smtClean="0"/>
              <a:t>‹№›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527791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uk-UA" smtClean="0"/>
              <a:t>Зразок заголовка</a:t>
            </a:r>
            <a:endParaRPr lang="uk-UA" dirty="0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 hasCustomPrompt="1"/>
          </p:nvPr>
        </p:nvSpPr>
        <p:spPr>
          <a:xfrm>
            <a:off x="1104900" y="1600200"/>
            <a:ext cx="4919472" cy="823912"/>
          </a:xfrm>
        </p:spPr>
        <p:txBody>
          <a:bodyPr rtlCol="0" anchor="b"/>
          <a:lstStyle>
            <a:lvl1pPr marL="0" indent="0" algn="l" rtl="0">
              <a:spcBef>
                <a:spcPts val="0"/>
              </a:spcBef>
              <a:buNone/>
              <a:defRPr sz="2400" b="1"/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uk-UA" dirty="0" smtClean="0"/>
              <a:t>Зразок тексту</a:t>
            </a:r>
            <a:endParaRPr lang="uk-UA" dirty="0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 hasCustomPrompt="1"/>
          </p:nvPr>
        </p:nvSpPr>
        <p:spPr>
          <a:xfrm>
            <a:off x="1104900" y="2424112"/>
            <a:ext cx="4919472" cy="3748088"/>
          </a:xfrm>
        </p:spPr>
        <p:txBody>
          <a:bodyPr rtlCol="0"/>
          <a:lstStyle>
            <a:lvl1pPr rtl="0">
              <a:defRPr/>
            </a:lvl1pPr>
          </a:lstStyle>
          <a:p>
            <a:pPr lvl="0" rtl="0"/>
            <a:r>
              <a:rPr lang="uk-UA" dirty="0" smtClean="0"/>
              <a:t>Зразок тексту</a:t>
            </a:r>
          </a:p>
          <a:p>
            <a:pPr lvl="1" rtl="0"/>
            <a:r>
              <a:rPr lang="uk-UA" dirty="0" smtClean="0"/>
              <a:t>Другий рівень</a:t>
            </a:r>
          </a:p>
          <a:p>
            <a:pPr lvl="2" rtl="0"/>
            <a:r>
              <a:rPr lang="uk-UA" dirty="0" smtClean="0"/>
              <a:t>Третій рівень</a:t>
            </a:r>
          </a:p>
          <a:p>
            <a:pPr lvl="3" rtl="0"/>
            <a:r>
              <a:rPr lang="uk-UA" dirty="0" smtClean="0"/>
              <a:t>Четвертий рівень</a:t>
            </a:r>
          </a:p>
          <a:p>
            <a:pPr lvl="4" rtl="0"/>
            <a:r>
              <a:rPr lang="uk-UA" dirty="0" smtClean="0"/>
              <a:t>П’ятий рівень</a:t>
            </a:r>
            <a:endParaRPr lang="uk-UA" dirty="0"/>
          </a:p>
        </p:txBody>
      </p:sp>
      <p:sp>
        <p:nvSpPr>
          <p:cNvPr id="5" name="Місце для тексту 4"/>
          <p:cNvSpPr>
            <a:spLocks noGrp="1"/>
          </p:cNvSpPr>
          <p:nvPr>
            <p:ph type="body" sz="quarter" idx="3" hasCustomPrompt="1"/>
          </p:nvPr>
        </p:nvSpPr>
        <p:spPr>
          <a:xfrm>
            <a:off x="6166110" y="1600200"/>
            <a:ext cx="4919472" cy="823912"/>
          </a:xfrm>
        </p:spPr>
        <p:txBody>
          <a:bodyPr rtlCol="0" anchor="b"/>
          <a:lstStyle>
            <a:lvl1pPr marL="0" indent="0" algn="l" rtl="0">
              <a:spcBef>
                <a:spcPts val="0"/>
              </a:spcBef>
              <a:buNone/>
              <a:defRPr sz="2400" b="1"/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uk-UA" dirty="0" smtClean="0"/>
              <a:t>Зразок тексту</a:t>
            </a:r>
            <a:endParaRPr lang="uk-UA" dirty="0"/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 hasCustomPrompt="1"/>
          </p:nvPr>
        </p:nvSpPr>
        <p:spPr>
          <a:xfrm>
            <a:off x="6166110" y="2424112"/>
            <a:ext cx="4919472" cy="3748088"/>
          </a:xfrm>
        </p:spPr>
        <p:txBody>
          <a:bodyPr rtlCol="0"/>
          <a:lstStyle>
            <a:lvl1pPr rtl="0">
              <a:defRPr/>
            </a:lvl1pPr>
          </a:lstStyle>
          <a:p>
            <a:pPr lvl="0" rtl="0"/>
            <a:r>
              <a:rPr lang="uk-UA" dirty="0" smtClean="0"/>
              <a:t>Зразок тексту</a:t>
            </a:r>
          </a:p>
          <a:p>
            <a:pPr lvl="1" rtl="0"/>
            <a:r>
              <a:rPr lang="uk-UA" dirty="0" smtClean="0"/>
              <a:t>Другий рівень</a:t>
            </a:r>
          </a:p>
          <a:p>
            <a:pPr lvl="2" rtl="0"/>
            <a:r>
              <a:rPr lang="uk-UA" dirty="0" smtClean="0"/>
              <a:t>Третій рівень</a:t>
            </a:r>
          </a:p>
          <a:p>
            <a:pPr lvl="3" rtl="0"/>
            <a:r>
              <a:rPr lang="uk-UA" dirty="0" smtClean="0"/>
              <a:t>Четвертий рівень</a:t>
            </a:r>
          </a:p>
          <a:p>
            <a:pPr lvl="4" rtl="0"/>
            <a:r>
              <a:rPr lang="uk-UA" dirty="0" smtClean="0"/>
              <a:t>П’ятий рівень</a:t>
            </a:r>
            <a:endParaRPr lang="uk-UA" dirty="0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F7CEE42-73A0-4434-BE76-E64BEBC7FD96}" type="datetime1">
              <a:rPr lang="uk-UA" smtClean="0"/>
              <a:t>20.09.2019</a:t>
            </a:fld>
            <a:endParaRPr lang="uk-UA" dirty="0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uk-UA" dirty="0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uk-UA" smtClean="0"/>
              <a:t>‹№›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971016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uk-UA" smtClean="0"/>
              <a:t>Зразок заголовка</a:t>
            </a:r>
            <a:endParaRPr lang="uk-UA" dirty="0"/>
          </a:p>
        </p:txBody>
      </p:sp>
      <p:sp>
        <p:nvSpPr>
          <p:cNvPr id="3" name="Місце для дати 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94A5B0A-F400-45F5-AE9D-180BE53F8461}" type="datetime1">
              <a:rPr lang="uk-UA" smtClean="0"/>
              <a:t>20.09.2019</a:t>
            </a:fld>
            <a:endParaRPr lang="uk-UA" dirty="0"/>
          </a:p>
        </p:txBody>
      </p:sp>
      <p:sp>
        <p:nvSpPr>
          <p:cNvPr id="4" name="Місце для нижнього колонтитула 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uk-UA" dirty="0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uk-UA" smtClean="0"/>
              <a:t>‹№›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758111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6BD0E74-0038-4E00-AE14-D360BB0AC7FB}" type="datetime1">
              <a:rPr lang="uk-UA" smtClean="0"/>
              <a:t>20.09.2019</a:t>
            </a:fld>
            <a:endParaRPr lang="uk-UA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uk-UA" smtClean="0"/>
              <a:t>‹№›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02416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 anchor="b"/>
          <a:lstStyle>
            <a:lvl1pPr algn="l" rtl="0">
              <a:defRPr sz="3200"/>
            </a:lvl1pPr>
          </a:lstStyle>
          <a:p>
            <a:pPr rtl="0"/>
            <a:r>
              <a:rPr lang="uk-UA" smtClean="0"/>
              <a:t>Зразок заголовка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 hasCustomPrompt="1"/>
          </p:nvPr>
        </p:nvSpPr>
        <p:spPr>
          <a:xfrm>
            <a:off x="5641848" y="1600199"/>
            <a:ext cx="5445252" cy="4572001"/>
          </a:xfrm>
        </p:spPr>
        <p:txBody>
          <a:bodyPr rtlCol="0">
            <a:normAutofit/>
          </a:bodyPr>
          <a:lstStyle>
            <a:lvl1pPr algn="l" rtl="0">
              <a:defRPr sz="2000"/>
            </a:lvl1pPr>
            <a:lvl2pPr algn="l" rtl="0">
              <a:defRPr sz="1600"/>
            </a:lvl2pPr>
            <a:lvl3pPr algn="l" rtl="0">
              <a:defRPr sz="1600"/>
            </a:lvl3pPr>
            <a:lvl4pPr algn="l" rtl="0">
              <a:defRPr sz="1400"/>
            </a:lvl4pPr>
            <a:lvl5pPr algn="l" rtl="0">
              <a:defRPr sz="1400"/>
            </a:lvl5pPr>
            <a:lvl6pPr algn="l" rtl="0">
              <a:defRPr sz="1400"/>
            </a:lvl6pPr>
            <a:lvl7pPr algn="l" rtl="0">
              <a:defRPr sz="1400"/>
            </a:lvl7pPr>
            <a:lvl8pPr algn="l" rtl="0">
              <a:defRPr sz="1400"/>
            </a:lvl8pPr>
            <a:lvl9pPr algn="l" rtl="0">
              <a:defRPr sz="1400"/>
            </a:lvl9pPr>
          </a:lstStyle>
          <a:p>
            <a:pPr lvl="0" rtl="0"/>
            <a:r>
              <a:rPr lang="uk-UA" dirty="0" smtClean="0"/>
              <a:t>Зразок тексту</a:t>
            </a:r>
          </a:p>
          <a:p>
            <a:pPr lvl="1" rtl="0"/>
            <a:r>
              <a:rPr lang="uk-UA" dirty="0" smtClean="0"/>
              <a:t>Другий рівень</a:t>
            </a:r>
          </a:p>
          <a:p>
            <a:pPr lvl="2" rtl="0"/>
            <a:r>
              <a:rPr lang="uk-UA" dirty="0" smtClean="0"/>
              <a:t>Третій рівень</a:t>
            </a:r>
          </a:p>
          <a:p>
            <a:pPr lvl="3" rtl="0"/>
            <a:r>
              <a:rPr lang="uk-UA" dirty="0" smtClean="0"/>
              <a:t>Четвертий рівень</a:t>
            </a:r>
          </a:p>
          <a:p>
            <a:pPr lvl="4" rtl="0"/>
            <a:r>
              <a:rPr lang="uk-UA" dirty="0" smtClean="0"/>
              <a:t>П’ятий рівень</a:t>
            </a:r>
            <a:endParaRPr lang="uk-UA" dirty="0"/>
          </a:p>
        </p:txBody>
      </p:sp>
      <p:sp>
        <p:nvSpPr>
          <p:cNvPr id="4" name="Місце для тексту 3"/>
          <p:cNvSpPr>
            <a:spLocks noGrp="1"/>
          </p:cNvSpPr>
          <p:nvPr>
            <p:ph type="body" sz="half" idx="2" hasCustomPrompt="1"/>
          </p:nvPr>
        </p:nvSpPr>
        <p:spPr>
          <a:xfrm>
            <a:off x="1104900" y="1600200"/>
            <a:ext cx="4384548" cy="45720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200"/>
              </a:spcBef>
              <a:buNone/>
              <a:defRPr sz="18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uk-UA" dirty="0" smtClean="0"/>
              <a:t>Зразок тексту</a:t>
            </a:r>
            <a:endParaRPr lang="uk-UA" dirty="0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7C4E0F6-8932-424E-A3DD-D8A52AF63151}" type="datetime1">
              <a:rPr lang="uk-UA" smtClean="0"/>
              <a:t>20.09.2019</a:t>
            </a:fld>
            <a:endParaRPr lang="uk-UA" dirty="0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uk-UA" dirty="0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uk-UA" smtClean="0"/>
              <a:t>‹№›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769764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 1"/>
          <p:cNvSpPr>
            <a:spLocks noGrp="1"/>
          </p:cNvSpPr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</p:spPr>
        <p:txBody>
          <a:bodyPr vert="horz" lIns="0" tIns="45720" rIns="0" bIns="45720" rtlCol="0" anchor="b">
            <a:normAutofit/>
          </a:bodyPr>
          <a:lstStyle/>
          <a:p>
            <a:pPr rtl="0"/>
            <a:r>
              <a:rPr lang="uk-UA" dirty="0" smtClean="0"/>
              <a:t>Зразок заголовка</a:t>
            </a:r>
            <a:endParaRPr lang="uk-UA" dirty="0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 rtl="0"/>
            <a:r>
              <a:rPr lang="uk-UA" dirty="0" smtClean="0"/>
              <a:t>Зразок тексту</a:t>
            </a:r>
          </a:p>
          <a:p>
            <a:pPr lvl="1" rtl="0"/>
            <a:r>
              <a:rPr lang="uk-UA" dirty="0" smtClean="0"/>
              <a:t>Другий рівень</a:t>
            </a:r>
          </a:p>
          <a:p>
            <a:pPr lvl="2" rtl="0"/>
            <a:r>
              <a:rPr lang="uk-UA" dirty="0" smtClean="0"/>
              <a:t>Третій рівень</a:t>
            </a:r>
          </a:p>
          <a:p>
            <a:pPr lvl="3" rtl="0"/>
            <a:r>
              <a:rPr lang="uk-UA" dirty="0" smtClean="0"/>
              <a:t>Четвертий рівень</a:t>
            </a:r>
          </a:p>
          <a:p>
            <a:pPr lvl="4" rtl="0"/>
            <a:r>
              <a:rPr lang="uk-UA" dirty="0" smtClean="0"/>
              <a:t>П’ятий рівень</a:t>
            </a:r>
          </a:p>
          <a:p>
            <a:pPr lvl="5" rtl="0"/>
            <a:r>
              <a:rPr lang="uk-UA" dirty="0" smtClean="0"/>
              <a:t>Шостий рівень</a:t>
            </a:r>
          </a:p>
          <a:p>
            <a:pPr lvl="6" rtl="0"/>
            <a:r>
              <a:rPr lang="uk-UA" dirty="0" smtClean="0"/>
              <a:t>Сьомий рівень</a:t>
            </a:r>
          </a:p>
          <a:p>
            <a:pPr lvl="7" rtl="0"/>
            <a:r>
              <a:rPr lang="uk-UA" dirty="0" smtClean="0"/>
              <a:t>Восьмий рівень</a:t>
            </a:r>
          </a:p>
          <a:p>
            <a:pPr lvl="8" rtl="0"/>
            <a:r>
              <a:rPr lang="uk-UA" dirty="0" smtClean="0"/>
              <a:t>Дев’ятий рівень</a:t>
            </a:r>
            <a:endParaRPr lang="uk-UA" dirty="0"/>
          </a:p>
        </p:txBody>
      </p:sp>
      <p:sp>
        <p:nvSpPr>
          <p:cNvPr id="4" name="Місце для дати 3"/>
          <p:cNvSpPr>
            <a:spLocks noGrp="1"/>
          </p:cNvSpPr>
          <p:nvPr>
            <p:ph type="dt" sz="half" idx="2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 rtl="0">
              <a:defRPr sz="12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pPr rtl="0"/>
            <a:fld id="{C1A7E4F1-4658-4781-B148-42F363162FC8}" type="datetime1">
              <a:rPr lang="uk-UA" smtClean="0"/>
              <a:t>20.09.2019</a:t>
            </a:fld>
            <a:endParaRPr lang="uk-UA" dirty="0"/>
          </a:p>
        </p:txBody>
      </p:sp>
      <p:sp>
        <p:nvSpPr>
          <p:cNvPr id="5" name="Місце для нижнього колонтитула 4"/>
          <p:cNvSpPr>
            <a:spLocks noGrp="1"/>
          </p:cNvSpPr>
          <p:nvPr>
            <p:ph type="ftr" sz="quarter" idx="3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ctr" rtl="0">
              <a:defRPr sz="12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pPr rtl="0"/>
            <a:endParaRPr lang="uk-UA" dirty="0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 rtl="0">
              <a:defRPr sz="12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fld id="{0FF54DE5-C571-48E8-A5BC-B369434E2F44}" type="slidenum">
              <a:rPr lang="uk-UA" smtClean="0"/>
              <a:pPr/>
              <a:t>‹№›</a:t>
            </a:fld>
            <a:endParaRPr lang="uk-UA" dirty="0"/>
          </a:p>
        </p:txBody>
      </p:sp>
      <p:grpSp>
        <p:nvGrpSpPr>
          <p:cNvPr id="15" name="Група 14"/>
          <p:cNvGrpSpPr/>
          <p:nvPr/>
        </p:nvGrpSpPr>
        <p:grpSpPr>
          <a:xfrm>
            <a:off x="1103376" y="1219201"/>
            <a:ext cx="9985248" cy="84403"/>
            <a:chOff x="1073150" y="1219201"/>
            <a:chExt cx="10058400" cy="63125"/>
          </a:xfrm>
        </p:grpSpPr>
        <p:cxnSp>
          <p:nvCxnSpPr>
            <p:cNvPr id="13" name="Пряма сполучна лінія 12"/>
            <p:cNvCxnSpPr/>
            <p:nvPr/>
          </p:nvCxnSpPr>
          <p:spPr>
            <a:xfrm rot="10800000">
              <a:off x="1073150" y="1219201"/>
              <a:ext cx="10058400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 сполучна лінія 13"/>
            <p:cNvCxnSpPr/>
            <p:nvPr/>
          </p:nvCxnSpPr>
          <p:spPr>
            <a:xfrm rot="10800000">
              <a:off x="1073150" y="1282326"/>
              <a:ext cx="10058400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46251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696">
          <p15:clr>
            <a:srgbClr val="F26B43"/>
          </p15:clr>
        </p15:guide>
        <p15:guide id="2" pos="6984">
          <p15:clr>
            <a:srgbClr val="F26B43"/>
          </p15:clr>
        </p15:guide>
        <p15:guide id="3" orient="horz" pos="1008">
          <p15:clr>
            <a:srgbClr val="F26B43"/>
          </p15:clr>
        </p15:guide>
        <p15:guide id="4" orient="horz" pos="388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zakon.rada.gov.ua/laws/show/1700-18#n38" TargetMode="External"/><Relationship Id="rId2" Type="http://schemas.openxmlformats.org/officeDocument/2006/relationships/hyperlink" Target="https://zakon.rada.gov.ua/laws/show/1700-18#n26" TargetMode="Externa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zakon.rada.gov.ua/laws/show/1700-18#n38" TargetMode="External"/><Relationship Id="rId2" Type="http://schemas.openxmlformats.org/officeDocument/2006/relationships/hyperlink" Target="https://zakon.rada.gov.ua/laws/show/1700-18#n26" TargetMode="Externa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350874" y="2292094"/>
            <a:ext cx="6488076" cy="2219691"/>
          </a:xfrm>
        </p:spPr>
        <p:txBody>
          <a:bodyPr rtlCol="0" anchor="ctr">
            <a:normAutofit/>
          </a:bodyPr>
          <a:lstStyle/>
          <a:p>
            <a:pPr algn="ctr" rtl="0"/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Етика   посадових    осіб місцевого    самоврядування</a:t>
            </a:r>
            <a:b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   засіб   запобігання     та протидії    корупції</a:t>
            </a:r>
            <a:endParaRPr lang="uk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ідзаголовок 6"/>
          <p:cNvSpPr>
            <a:spLocks noGrp="1"/>
          </p:cNvSpPr>
          <p:nvPr>
            <p:ph type="subTitle" idx="1"/>
          </p:nvPr>
        </p:nvSpPr>
        <p:spPr>
          <a:xfrm>
            <a:off x="350874" y="4511784"/>
            <a:ext cx="6488076" cy="955565"/>
          </a:xfrm>
        </p:spPr>
        <p:txBody>
          <a:bodyPr rtlCol="0">
            <a:normAutofit/>
          </a:bodyPr>
          <a:lstStyle/>
          <a:p>
            <a:pPr rtl="0"/>
            <a:r>
              <a:rPr lang="uk-UA" sz="1400" dirty="0" smtClean="0"/>
              <a:t>  </a:t>
            </a:r>
          </a:p>
          <a:p>
            <a:pPr rtl="0"/>
            <a:r>
              <a:rPr lang="uk-UA" sz="1200" dirty="0" smtClean="0"/>
              <a:t>  Головний спеціаліст з питань запобігання та виявлення корупції виконавчого</a:t>
            </a:r>
          </a:p>
          <a:p>
            <a:pPr rtl="0"/>
            <a:r>
              <a:rPr lang="uk-UA" sz="1200" dirty="0" smtClean="0"/>
              <a:t>  апарату Черкаської обласної ради</a:t>
            </a:r>
          </a:p>
          <a:p>
            <a:pPr rtl="0"/>
            <a:r>
              <a:rPr lang="uk-UA" sz="1200" dirty="0" smtClean="0"/>
              <a:t>  Петрова В.В.</a:t>
            </a:r>
            <a:endParaRPr lang="uk-UA" sz="1200" dirty="0"/>
          </a:p>
        </p:txBody>
      </p:sp>
      <p:pic>
        <p:nvPicPr>
          <p:cNvPr id="4" name="Місце для зображення 3" descr="Відкрита книга на столі, розмиті книжкові полиці на задньому плані" title="Зразок зображення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90" r="889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52133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329514" y="564420"/>
            <a:ext cx="11648302" cy="50399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40385" algn="just">
              <a:lnSpc>
                <a:spcPct val="107000"/>
              </a:lnSpc>
              <a:spcAft>
                <a:spcPts val="800"/>
              </a:spcAft>
            </a:pPr>
            <a:r>
              <a:rPr lang="ru-RU" sz="32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Стаття</a:t>
            </a: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43. </a:t>
            </a: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Нерозголошення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інформації</a:t>
            </a:r>
            <a:endParaRPr lang="ru-RU" sz="3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540385" algn="just">
              <a:lnSpc>
                <a:spcPct val="107000"/>
              </a:lnSpc>
              <a:spcAft>
                <a:spcPts val="800"/>
              </a:spcAft>
            </a:pPr>
            <a:endParaRPr lang="ru-RU" sz="32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540385" algn="just">
              <a:lnSpc>
                <a:spcPct val="107000"/>
              </a:lnSpc>
              <a:spcAft>
                <a:spcPts val="800"/>
              </a:spcAft>
            </a:pPr>
            <a:r>
              <a:rPr lang="ru-RU" sz="3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Особи, </a:t>
            </a: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зазначені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 </a:t>
            </a: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пункті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1, </a:t>
            </a: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підпункті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"а" пункту 2 </a:t>
            </a: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частини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першої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статті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3 </a:t>
            </a: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цього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Закону, </a:t>
            </a: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 </a:t>
            </a:r>
            <a:r>
              <a:rPr lang="ru-RU" sz="32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розголошують</a:t>
            </a: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і не </a:t>
            </a:r>
            <a:r>
              <a:rPr lang="ru-RU" sz="32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використовують</a:t>
            </a: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 </a:t>
            </a:r>
            <a:r>
              <a:rPr lang="ru-RU" sz="32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інший</a:t>
            </a: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спосіб</a:t>
            </a: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конфіденційну</a:t>
            </a: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та </a:t>
            </a:r>
            <a:r>
              <a:rPr lang="ru-RU" sz="32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іншу</a:t>
            </a: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інформацію</a:t>
            </a: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з </a:t>
            </a:r>
            <a:r>
              <a:rPr lang="ru-RU" sz="32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обмеженим</a:t>
            </a: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доступом, </a:t>
            </a:r>
            <a:r>
              <a:rPr lang="ru-RU" sz="32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що</a:t>
            </a: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стала </a:t>
            </a:r>
            <a:r>
              <a:rPr lang="ru-RU" sz="32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їм</a:t>
            </a: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відома</a:t>
            </a: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 </a:t>
            </a:r>
            <a:r>
              <a:rPr lang="ru-RU" sz="32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зв’язку</a:t>
            </a: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з </a:t>
            </a:r>
            <a:r>
              <a:rPr lang="ru-RU" sz="32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виконанням</a:t>
            </a: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своїх</a:t>
            </a: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службових</a:t>
            </a: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повноважень</a:t>
            </a: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та </a:t>
            </a:r>
            <a:r>
              <a:rPr lang="ru-RU" sz="32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професійних</a:t>
            </a: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обов’язків</a:t>
            </a: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32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крім</a:t>
            </a: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випадків</a:t>
            </a: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32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встановлених</a:t>
            </a: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законом.</a:t>
            </a:r>
            <a:endParaRPr lang="ru-RU" sz="32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1415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98854" y="117132"/>
            <a:ext cx="11870724" cy="6327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40385" algn="just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Стаття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44. 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Утримання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від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виконання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незаконних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рішень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чи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доручень</a:t>
            </a: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540385" algn="just"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Особи,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зазначені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пункті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1,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підпункті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"а" пункту 2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частини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першої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статті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3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цього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Закону, </a:t>
            </a:r>
            <a:r>
              <a:rPr lang="ru-RU" sz="2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незважаючи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на </a:t>
            </a:r>
            <a:r>
              <a:rPr lang="ru-RU" sz="2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приватні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інтереси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утримуються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від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виконання </a:t>
            </a:r>
            <a:r>
              <a:rPr lang="ru-RU" sz="2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рішень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чи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доручень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керівництва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якщо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вони </a:t>
            </a:r>
            <a:r>
              <a:rPr lang="ru-RU" sz="2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суперечать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закону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indent="540385" algn="just"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Особи,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зазначені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пункті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1,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підпункті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"а" пункту 2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частини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першої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статті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3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цього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Закону, </a:t>
            </a:r>
            <a:r>
              <a:rPr lang="ru-RU" sz="2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самостійно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оцінюють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правомірність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наданих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керівництвом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рішень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чи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доручень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та </a:t>
            </a:r>
            <a:r>
              <a:rPr lang="ru-RU" sz="2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можливу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шкоду, </a:t>
            </a:r>
            <a:r>
              <a:rPr lang="ru-RU" sz="2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що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буде </a:t>
            </a:r>
            <a:r>
              <a:rPr lang="ru-RU" sz="2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завдана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 </a:t>
            </a:r>
            <a:r>
              <a:rPr lang="ru-RU" sz="2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разі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виконання таких </a:t>
            </a:r>
            <a:r>
              <a:rPr lang="ru-RU" sz="2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рішень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чи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доручень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indent="540385" algn="just"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 </a:t>
            </a:r>
            <a:r>
              <a:rPr lang="ru-RU" sz="2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разі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отримання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для виконання </a:t>
            </a:r>
            <a:r>
              <a:rPr lang="ru-RU" sz="2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рішень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чи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доручень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які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особа,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зазначена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пункті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1,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підпункті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"а" пункту 2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частини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першої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статті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3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цього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Закону, </a:t>
            </a:r>
            <a:r>
              <a:rPr lang="ru-RU" sz="2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вважає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незаконними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або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такими, </a:t>
            </a:r>
            <a:r>
              <a:rPr lang="ru-RU" sz="2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що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становлять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загрозу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охоронюваним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законом правам, свободам </a:t>
            </a:r>
            <a:r>
              <a:rPr lang="ru-RU" sz="2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чи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інтересам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окремих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громадян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юридичних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осіб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державним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або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суспільним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інтересам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вона повинна </a:t>
            </a:r>
            <a:r>
              <a:rPr lang="ru-RU" sz="2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негайно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 </a:t>
            </a:r>
            <a:r>
              <a:rPr lang="ru-RU" sz="2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письмовій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формі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повідомити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про </a:t>
            </a:r>
            <a:r>
              <a:rPr lang="ru-RU" sz="2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керівника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органу, </a:t>
            </a:r>
            <a:r>
              <a:rPr lang="ru-RU" sz="2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підприємства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установи, </a:t>
            </a:r>
            <a:r>
              <a:rPr lang="ru-RU" sz="2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організації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в </a:t>
            </a:r>
            <a:r>
              <a:rPr lang="ru-RU" sz="2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якому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вона </a:t>
            </a:r>
            <a:r>
              <a:rPr lang="ru-RU" sz="2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працює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а </a:t>
            </a:r>
            <a:r>
              <a:rPr lang="ru-RU" sz="2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виборні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особи - </a:t>
            </a:r>
            <a:r>
              <a:rPr lang="ru-RU" sz="2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Національне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агентство.</a:t>
            </a:r>
            <a:endParaRPr lang="ru-RU" sz="24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8879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1762897" y="206116"/>
            <a:ext cx="8484973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4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Відповідальність:</a:t>
            </a:r>
          </a:p>
          <a:p>
            <a:endParaRPr lang="uk-UA" sz="4400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285750" indent="-285750">
              <a:buFontTx/>
              <a:buChar char="-"/>
            </a:pPr>
            <a:r>
              <a:rPr lang="uk-UA" sz="4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кримінальна;</a:t>
            </a:r>
          </a:p>
          <a:p>
            <a:endParaRPr lang="uk-UA" sz="4400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285750" indent="-285750">
              <a:buFontTx/>
              <a:buChar char="-"/>
            </a:pPr>
            <a:r>
              <a:rPr lang="uk-UA" sz="4400" dirty="0">
                <a:latin typeface="Times New Roman" panose="02020603050405020304" pitchFamily="18" charset="0"/>
                <a:ea typeface="Calibri" panose="020F0502020204030204" pitchFamily="34" charset="0"/>
              </a:rPr>
              <a:t>а</a:t>
            </a:r>
            <a:r>
              <a:rPr lang="uk-UA" sz="4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дміністративна;</a:t>
            </a:r>
          </a:p>
          <a:p>
            <a:endParaRPr lang="uk-UA" sz="4400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285750" indent="-285750">
              <a:buFontTx/>
              <a:buChar char="-"/>
            </a:pPr>
            <a:r>
              <a:rPr lang="uk-UA" sz="4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дисциплінарна;</a:t>
            </a:r>
          </a:p>
          <a:p>
            <a:pPr marL="285750" indent="-285750">
              <a:buFontTx/>
              <a:buChar char="-"/>
            </a:pPr>
            <a:endParaRPr lang="uk-UA" sz="4400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285750" indent="-285750">
              <a:buFontTx/>
              <a:buChar char="-"/>
            </a:pPr>
            <a:r>
              <a:rPr lang="uk-UA" sz="4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цивільно-правова.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699345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238898" y="1134203"/>
            <a:ext cx="11524734" cy="40050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40385" algn="just">
              <a:lnSpc>
                <a:spcPct val="107000"/>
              </a:lnSpc>
              <a:spcAft>
                <a:spcPts val="800"/>
              </a:spcAft>
            </a:pPr>
            <a:r>
              <a:rPr lang="uk-UA" sz="4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Етичною поведінкою є сукупність вчинків, дій людей, які відповідають нормам моралі, свідомості, порядку, що сформувалися у суспільстві, або до яких воно прямує.</a:t>
            </a:r>
            <a:endParaRPr lang="ru-RU" sz="4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0380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algn="ctr" rtl="0"/>
            <a:r>
              <a:rPr lang="uk-UA" dirty="0" smtClean="0"/>
              <a:t>Де ж закріплені правила етичної поведінки ?</a:t>
            </a:r>
            <a:endParaRPr lang="uk-UA" dirty="0"/>
          </a:p>
        </p:txBody>
      </p:sp>
      <p:pic>
        <p:nvPicPr>
          <p:cNvPr id="7" name="Місце для вмісту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160477" y="2265405"/>
            <a:ext cx="2792626" cy="2751437"/>
          </a:xfrm>
          <a:prstGeom prst="rect">
            <a:avLst/>
          </a:prstGeom>
        </p:spPr>
      </p:pic>
      <p:sp>
        <p:nvSpPr>
          <p:cNvPr id="4" name="Місце для тексту 3"/>
          <p:cNvSpPr>
            <a:spLocks noGrp="1"/>
          </p:cNvSpPr>
          <p:nvPr>
            <p:ph type="body" sz="half" idx="2"/>
          </p:nvPr>
        </p:nvSpPr>
        <p:spPr>
          <a:xfrm>
            <a:off x="528251" y="1534297"/>
            <a:ext cx="8508657" cy="4572000"/>
          </a:xfrm>
        </p:spPr>
        <p:txBody>
          <a:bodyPr rtlCol="0">
            <a:normAutofit/>
          </a:bodyPr>
          <a:lstStyle/>
          <a:p>
            <a:pPr marL="342900" indent="-342900" rtl="0">
              <a:buAutoNum type="arabicPeriod"/>
            </a:pPr>
            <a:r>
              <a:rPr lang="uk-UA" sz="2000" dirty="0" smtClean="0"/>
              <a:t>Закон України «Про запобігання корупції» (розділ </a:t>
            </a:r>
            <a:r>
              <a:rPr lang="en-US" sz="2000" dirty="0" smtClean="0"/>
              <a:t>V</a:t>
            </a:r>
            <a:r>
              <a:rPr lang="uk-UA" sz="2000" dirty="0" smtClean="0"/>
              <a:t>І статті 37-44);</a:t>
            </a:r>
          </a:p>
          <a:p>
            <a:pPr marL="342900" indent="-342900" algn="just" rtl="0">
              <a:buAutoNum type="arabicPeriod"/>
            </a:pPr>
            <a:endParaRPr lang="uk-UA" sz="2000" dirty="0" smtClean="0"/>
          </a:p>
          <a:p>
            <a:pPr marL="342900" indent="-342900" algn="just" rtl="0">
              <a:buAutoNum type="arabicPeriod"/>
            </a:pPr>
            <a:r>
              <a:rPr lang="uk-UA" sz="2000" dirty="0" smtClean="0"/>
              <a:t>Загальні правила етичної поведінки державних службовців та посадових осіб місцевого самоврядування (затверджені наказом Національного агентства України з питань державної служби від 05.08.2016 №158);</a:t>
            </a:r>
          </a:p>
          <a:p>
            <a:pPr marL="342900" indent="-342900" algn="just" rtl="0">
              <a:buAutoNum type="arabicPeriod"/>
            </a:pPr>
            <a:endParaRPr lang="uk-UA" sz="2000" dirty="0" smtClean="0"/>
          </a:p>
          <a:p>
            <a:pPr marL="342900" indent="-342900" algn="just" rtl="0">
              <a:buAutoNum type="arabicPeriod"/>
            </a:pPr>
            <a:r>
              <a:rPr lang="uk-UA" sz="2000" dirty="0" smtClean="0"/>
              <a:t>Пам'ятка посадової особи виконавчого апарату Черкаської обласної ради – загальні правила етичної поведінки посадових осіб виконавчого апарату Черкаської обласної ради (затверджені головою Черкаської обласної ради 30.10.2018 року)</a:t>
            </a:r>
            <a:endParaRPr lang="uk-UA" sz="2000" dirty="0"/>
          </a:p>
        </p:txBody>
      </p:sp>
    </p:spTree>
    <p:extLst>
      <p:ext uri="{BB962C8B-B14F-4D97-AF65-F5344CB8AC3E}">
        <p14:creationId xmlns:p14="http://schemas.microsoft.com/office/powerpoint/2010/main" val="3197023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535459" y="319306"/>
            <a:ext cx="11277600" cy="63192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40385" algn="ctr">
              <a:lnSpc>
                <a:spcPct val="107000"/>
              </a:lnSpc>
              <a:spcAft>
                <a:spcPts val="800"/>
              </a:spcAft>
            </a:pPr>
            <a:r>
              <a:rPr lang="uk-UA" sz="4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Закон України «Про запобігання корупції» </a:t>
            </a:r>
            <a:r>
              <a:rPr lang="uk-UA" sz="4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Розділ </a:t>
            </a:r>
            <a:r>
              <a:rPr lang="en-US" sz="4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</a:t>
            </a:r>
            <a:r>
              <a:rPr lang="uk-UA" sz="4000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 </a:t>
            </a:r>
            <a:r>
              <a:rPr lang="uk-UA" sz="4000" b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Правила </a:t>
            </a:r>
            <a:r>
              <a:rPr lang="uk-UA" sz="4000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етичної </a:t>
            </a:r>
            <a:r>
              <a:rPr lang="uk-UA" sz="4000" b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поведінки</a:t>
            </a:r>
            <a:endParaRPr lang="uk-UA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540385" algn="just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Стаття</a:t>
            </a:r>
            <a:r>
              <a:rPr lang="ru-RU" sz="2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37. 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Вимоги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до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поведінки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осіб</a:t>
            </a:r>
            <a:endParaRPr lang="ru-RU" sz="28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540385" algn="just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Стаття</a:t>
            </a: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38. 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Додержання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вимог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закону та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етичних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норм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поведінки</a:t>
            </a:r>
            <a:endParaRPr lang="ru-RU" sz="28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540385" algn="just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Стаття</a:t>
            </a: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39. 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Пріоритет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інтересів</a:t>
            </a:r>
            <a:endParaRPr lang="ru-RU" sz="28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540385" algn="just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Стаття</a:t>
            </a: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40. 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Політична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нейтральність</a:t>
            </a:r>
            <a:endParaRPr lang="ru-RU" sz="28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540385" algn="just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Стаття</a:t>
            </a: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41. 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Неупередженість</a:t>
            </a:r>
            <a:endParaRPr lang="ru-RU" sz="28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540385" algn="just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Стаття</a:t>
            </a: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42. 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Компетентність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і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ефективність</a:t>
            </a:r>
            <a:endParaRPr lang="ru-RU" sz="28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540385" algn="just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Стаття</a:t>
            </a: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43. 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Нерозголошення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інформації</a:t>
            </a:r>
            <a:endParaRPr lang="ru-RU" sz="28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540385" algn="just"/>
            <a:r>
              <a:rPr lang="ru-RU" sz="28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Стаття</a:t>
            </a: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44. 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Утримання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від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виконання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незаконних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рішень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чи</a:t>
            </a:r>
            <a:endParaRPr lang="ru-RU" sz="28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540385" algn="just"/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</a:t>
            </a:r>
            <a:r>
              <a:rPr lang="ru-RU" sz="28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доручень</a:t>
            </a:r>
            <a:endParaRPr lang="ru-RU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4835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444843" y="216922"/>
            <a:ext cx="115824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кутник 2"/>
          <p:cNvSpPr/>
          <p:nvPr/>
        </p:nvSpPr>
        <p:spPr>
          <a:xfrm>
            <a:off x="634314" y="216922"/>
            <a:ext cx="11112843" cy="55300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40385" algn="just">
              <a:lnSpc>
                <a:spcPct val="107000"/>
              </a:lnSpc>
              <a:spcAft>
                <a:spcPts val="800"/>
              </a:spcAft>
            </a:pPr>
            <a:r>
              <a:rPr lang="ru-RU" sz="36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Стаття</a:t>
            </a:r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38. </a:t>
            </a:r>
            <a:r>
              <a:rPr lang="ru-RU" sz="3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Додержання</a:t>
            </a: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вимог</a:t>
            </a: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закону та </a:t>
            </a:r>
            <a:r>
              <a:rPr lang="ru-RU" sz="3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етичних</a:t>
            </a: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норм </a:t>
            </a:r>
            <a:r>
              <a:rPr lang="ru-RU" sz="3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поведінки</a:t>
            </a:r>
            <a:endParaRPr lang="ru-RU" sz="3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540385" algn="just"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Особи, </a:t>
            </a:r>
            <a:r>
              <a:rPr lang="ru-RU" sz="3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зазначені</a:t>
            </a: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 </a:t>
            </a:r>
            <a:r>
              <a:rPr lang="ru-RU" sz="3600" u="sng" dirty="0" err="1">
                <a:solidFill>
                  <a:srgbClr val="0563C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пункті</a:t>
            </a:r>
            <a:r>
              <a:rPr lang="ru-RU" sz="3600" u="sng" dirty="0">
                <a:solidFill>
                  <a:srgbClr val="0563C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 1</a:t>
            </a: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 </a:t>
            </a:r>
            <a:r>
              <a:rPr lang="ru-RU" sz="3600" u="sng" dirty="0" err="1">
                <a:solidFill>
                  <a:srgbClr val="0563C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підпункті</a:t>
            </a:r>
            <a:r>
              <a:rPr lang="ru-RU" sz="3600" u="sng" dirty="0">
                <a:solidFill>
                  <a:srgbClr val="0563C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 "а" пункту 2</a:t>
            </a: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3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частини</a:t>
            </a: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першої</a:t>
            </a: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статті</a:t>
            </a: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3 </a:t>
            </a:r>
            <a:r>
              <a:rPr lang="ru-RU" sz="3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цього</a:t>
            </a: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Закону, </a:t>
            </a:r>
            <a:r>
              <a:rPr lang="ru-RU" sz="36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під</a:t>
            </a:r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час виконання </a:t>
            </a:r>
            <a:r>
              <a:rPr lang="ru-RU" sz="36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своїх</a:t>
            </a:r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службових</a:t>
            </a:r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повноважень</a:t>
            </a:r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зобов’язані</a:t>
            </a:r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неухильно</a:t>
            </a:r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додержуватися</a:t>
            </a:r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вимог</a:t>
            </a:r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закону та </a:t>
            </a:r>
            <a:r>
              <a:rPr lang="ru-RU" sz="36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загальновизнаних</a:t>
            </a:r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етичних</a:t>
            </a:r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норм </a:t>
            </a:r>
            <a:r>
              <a:rPr lang="ru-RU" sz="36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поведінки</a:t>
            </a:r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бути </a:t>
            </a:r>
            <a:r>
              <a:rPr lang="ru-RU" sz="36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ввічливими</a:t>
            </a:r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 </a:t>
            </a:r>
            <a:r>
              <a:rPr lang="ru-RU" sz="36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стосунках</a:t>
            </a:r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з </a:t>
            </a:r>
            <a:r>
              <a:rPr lang="ru-RU" sz="36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громадянами</a:t>
            </a:r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36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керівниками</a:t>
            </a:r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36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колегами</a:t>
            </a:r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і </a:t>
            </a:r>
            <a:r>
              <a:rPr lang="ru-RU" sz="36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підлеглими</a:t>
            </a:r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36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5665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560172" y="704065"/>
            <a:ext cx="11219935" cy="49661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40385" algn="just">
              <a:lnSpc>
                <a:spcPct val="107000"/>
              </a:lnSpc>
              <a:spcAft>
                <a:spcPts val="800"/>
              </a:spcAft>
            </a:pPr>
            <a:r>
              <a:rPr lang="ru-RU" sz="40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Стаття</a:t>
            </a:r>
            <a:r>
              <a:rPr lang="ru-RU" sz="4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39. </a:t>
            </a:r>
            <a:r>
              <a:rPr lang="ru-RU" sz="4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Пріоритет</a:t>
            </a: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інтересів</a:t>
            </a:r>
            <a:endParaRPr lang="ru-RU" sz="4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540385" algn="just">
              <a:lnSpc>
                <a:spcPct val="107000"/>
              </a:lnSpc>
              <a:spcAft>
                <a:spcPts val="800"/>
              </a:spcAft>
            </a:pPr>
            <a:endParaRPr lang="en-US" sz="40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540385" algn="just">
              <a:lnSpc>
                <a:spcPct val="107000"/>
              </a:lnSpc>
              <a:spcAft>
                <a:spcPts val="800"/>
              </a:spcAft>
            </a:pPr>
            <a:endParaRPr lang="en-US" sz="4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540385" algn="just">
              <a:lnSpc>
                <a:spcPct val="107000"/>
              </a:lnSpc>
              <a:spcAft>
                <a:spcPts val="800"/>
              </a:spcAft>
            </a:pPr>
            <a:r>
              <a:rPr lang="ru-RU" sz="4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Особи, </a:t>
            </a:r>
            <a:r>
              <a:rPr lang="ru-RU" sz="4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зазначені</a:t>
            </a: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 </a:t>
            </a:r>
            <a:r>
              <a:rPr lang="ru-RU" sz="4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пункті</a:t>
            </a: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1 </a:t>
            </a:r>
            <a:r>
              <a:rPr lang="ru-RU" sz="4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частини</a:t>
            </a: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першої</a:t>
            </a: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статті</a:t>
            </a: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3 </a:t>
            </a:r>
            <a:r>
              <a:rPr lang="ru-RU" sz="4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цього</a:t>
            </a: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Закону, </a:t>
            </a:r>
            <a:r>
              <a:rPr lang="ru-RU" sz="40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представляючи</a:t>
            </a:r>
            <a:r>
              <a:rPr lang="ru-RU" sz="4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державу </a:t>
            </a:r>
            <a:r>
              <a:rPr lang="ru-RU" sz="40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чи</a:t>
            </a:r>
            <a:r>
              <a:rPr lang="ru-RU" sz="4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територіальну</a:t>
            </a:r>
            <a:r>
              <a:rPr lang="ru-RU" sz="4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громаду, </a:t>
            </a:r>
            <a:r>
              <a:rPr lang="ru-RU" sz="40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діють</a:t>
            </a:r>
            <a:r>
              <a:rPr lang="ru-RU" sz="4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виключно</a:t>
            </a:r>
            <a:r>
              <a:rPr lang="ru-RU" sz="4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 </a:t>
            </a:r>
            <a:r>
              <a:rPr lang="ru-RU" sz="40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їх</a:t>
            </a:r>
            <a:r>
              <a:rPr lang="ru-RU" sz="4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інтересах</a:t>
            </a:r>
            <a:r>
              <a:rPr lang="ru-RU" sz="4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40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0114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551935" y="332190"/>
            <a:ext cx="11195221" cy="60938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40385" algn="just">
              <a:lnSpc>
                <a:spcPct val="107000"/>
              </a:lnSpc>
              <a:spcAft>
                <a:spcPts val="800"/>
              </a:spcAft>
            </a:pPr>
            <a:r>
              <a:rPr lang="ru-RU" sz="32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Стаття</a:t>
            </a: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40. </a:t>
            </a: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Політична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нейтральність</a:t>
            </a:r>
            <a:endParaRPr lang="ru-RU" sz="3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540385" algn="just">
              <a:lnSpc>
                <a:spcPct val="107000"/>
              </a:lnSpc>
              <a:spcAft>
                <a:spcPts val="800"/>
              </a:spcAft>
            </a:pPr>
            <a:r>
              <a:rPr lang="ru-RU" sz="3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Особи, </a:t>
            </a: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зазначені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 </a:t>
            </a: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пункті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1, </a:t>
            </a: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підпункті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"а" пункту 2 </a:t>
            </a: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частини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першої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статті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3 </a:t>
            </a: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цього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Закону, </a:t>
            </a: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зобов’язані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при </a:t>
            </a: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виконанні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своїх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службових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повноважень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дотримуватися</a:t>
            </a: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політичної</a:t>
            </a: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нейтральності</a:t>
            </a: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32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уникати</a:t>
            </a: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демонстрації</a:t>
            </a: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 будь-</a:t>
            </a:r>
            <a:r>
              <a:rPr lang="ru-RU" sz="32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якому</a:t>
            </a: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вигляді</a:t>
            </a: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власних</a:t>
            </a: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політичних</a:t>
            </a: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переконань</a:t>
            </a: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або</a:t>
            </a: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поглядів</a:t>
            </a: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не </a:t>
            </a:r>
            <a:r>
              <a:rPr lang="ru-RU" sz="32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використовувати</a:t>
            </a: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службові</a:t>
            </a: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повноваження</a:t>
            </a: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 </a:t>
            </a:r>
            <a:r>
              <a:rPr lang="ru-RU" sz="32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інтересах</a:t>
            </a: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політичних</a:t>
            </a: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партій</a:t>
            </a: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чи</a:t>
            </a: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їх</a:t>
            </a: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осередків</a:t>
            </a: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або</a:t>
            </a: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окремих</a:t>
            </a: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політиків</a:t>
            </a: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indent="540385" algn="just">
              <a:lnSpc>
                <a:spcPct val="107000"/>
              </a:lnSpc>
              <a:spcAft>
                <a:spcPts val="800"/>
              </a:spcAft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</a:t>
            </a: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Положення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частини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першої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цієї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статті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не </a:t>
            </a: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поширюється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на </a:t>
            </a: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виборних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осіб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та </a:t>
            </a: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осіб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які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обіймають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політичні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посади.</a:t>
            </a:r>
            <a:endParaRPr lang="ru-RU" sz="3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4151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609600" y="555983"/>
            <a:ext cx="11096368" cy="4999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40385" algn="just">
              <a:lnSpc>
                <a:spcPct val="107000"/>
              </a:lnSpc>
              <a:spcAft>
                <a:spcPts val="800"/>
              </a:spcAft>
            </a:pPr>
            <a:r>
              <a:rPr lang="ru-RU" sz="36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Стаття</a:t>
            </a:r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41. </a:t>
            </a:r>
            <a:r>
              <a:rPr lang="ru-RU" sz="3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Неупередженість</a:t>
            </a:r>
            <a:endParaRPr lang="ru-RU" sz="3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540385" algn="just">
              <a:lnSpc>
                <a:spcPct val="107000"/>
              </a:lnSpc>
              <a:spcAft>
                <a:spcPts val="800"/>
              </a:spcAft>
            </a:pPr>
            <a:endParaRPr lang="en-US" sz="36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540385" algn="just">
              <a:lnSpc>
                <a:spcPct val="107000"/>
              </a:lnSpc>
              <a:spcAft>
                <a:spcPts val="800"/>
              </a:spcAft>
            </a:pPr>
            <a:r>
              <a:rPr lang="ru-RU" sz="3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Особи, </a:t>
            </a:r>
            <a:r>
              <a:rPr lang="ru-RU" sz="3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зазначені</a:t>
            </a: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 </a:t>
            </a:r>
            <a:r>
              <a:rPr lang="ru-RU" sz="3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пункті</a:t>
            </a: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1, </a:t>
            </a:r>
            <a:r>
              <a:rPr lang="ru-RU" sz="3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підпункті</a:t>
            </a: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"а" пункту 2 </a:t>
            </a:r>
            <a:r>
              <a:rPr lang="ru-RU" sz="3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частини</a:t>
            </a: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першої</a:t>
            </a: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статті</a:t>
            </a: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3 </a:t>
            </a:r>
            <a:r>
              <a:rPr lang="ru-RU" sz="3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цього</a:t>
            </a: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Закону, </a:t>
            </a:r>
            <a:r>
              <a:rPr lang="ru-RU" sz="36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діють</a:t>
            </a:r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неупереджено</a:t>
            </a:r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36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незважаючи</a:t>
            </a:r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на </a:t>
            </a:r>
            <a:r>
              <a:rPr lang="ru-RU" sz="36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приватні</a:t>
            </a:r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інтереси</a:t>
            </a:r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36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особисте</a:t>
            </a:r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ставлення</a:t>
            </a:r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до будь-</a:t>
            </a:r>
            <a:r>
              <a:rPr lang="ru-RU" sz="36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яких</a:t>
            </a:r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осіб</a:t>
            </a:r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на </a:t>
            </a:r>
            <a:r>
              <a:rPr lang="ru-RU" sz="36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свої</a:t>
            </a:r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політичні</a:t>
            </a:r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погляди, </a:t>
            </a:r>
            <a:r>
              <a:rPr lang="ru-RU" sz="36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ідеологічні</a:t>
            </a:r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36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релігійні</a:t>
            </a:r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або</a:t>
            </a:r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інші</a:t>
            </a:r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особисті</a:t>
            </a:r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погляди </a:t>
            </a:r>
            <a:r>
              <a:rPr lang="ru-RU" sz="36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чи</a:t>
            </a:r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переконання</a:t>
            </a:r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36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9450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502508" y="580995"/>
            <a:ext cx="11417643" cy="54900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40385" algn="just">
              <a:lnSpc>
                <a:spcPct val="107000"/>
              </a:lnSpc>
              <a:spcAft>
                <a:spcPts val="800"/>
              </a:spcAft>
            </a:pPr>
            <a:r>
              <a:rPr lang="ru-RU" sz="36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Стаття</a:t>
            </a:r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42. </a:t>
            </a:r>
            <a:r>
              <a:rPr lang="ru-RU" sz="3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Компетентність</a:t>
            </a: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і </a:t>
            </a:r>
            <a:r>
              <a:rPr lang="ru-RU" sz="3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ефективність</a:t>
            </a:r>
            <a:endParaRPr lang="ru-RU" sz="3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540385" algn="just"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Особи, </a:t>
            </a:r>
            <a:r>
              <a:rPr lang="ru-RU" sz="3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зазначені</a:t>
            </a: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 </a:t>
            </a:r>
            <a:r>
              <a:rPr lang="ru-RU" sz="3600" u="sng" dirty="0" err="1">
                <a:solidFill>
                  <a:srgbClr val="0563C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пункті</a:t>
            </a:r>
            <a:r>
              <a:rPr lang="ru-RU" sz="3600" u="sng" dirty="0">
                <a:solidFill>
                  <a:srgbClr val="0563C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 1</a:t>
            </a: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 </a:t>
            </a:r>
            <a:r>
              <a:rPr lang="ru-RU" sz="3600" u="sng" dirty="0" err="1">
                <a:solidFill>
                  <a:srgbClr val="0563C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підпункті</a:t>
            </a:r>
            <a:r>
              <a:rPr lang="ru-RU" sz="3600" u="sng" dirty="0">
                <a:solidFill>
                  <a:srgbClr val="0563C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 "а" пункту 2</a:t>
            </a: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3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частини</a:t>
            </a: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першої</a:t>
            </a: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статті</a:t>
            </a: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3 </a:t>
            </a:r>
            <a:r>
              <a:rPr lang="ru-RU" sz="3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цього</a:t>
            </a: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Закону, </a:t>
            </a:r>
            <a:r>
              <a:rPr lang="ru-RU" sz="36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сумлінно</a:t>
            </a:r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компетентно, </a:t>
            </a:r>
            <a:r>
              <a:rPr lang="ru-RU" sz="36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вчасно</a:t>
            </a:r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результативно і </a:t>
            </a:r>
            <a:r>
              <a:rPr lang="ru-RU" sz="36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відповідально</a:t>
            </a:r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виконують</a:t>
            </a:r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службові</a:t>
            </a:r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повноваження</a:t>
            </a:r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та </a:t>
            </a:r>
            <a:r>
              <a:rPr lang="ru-RU" sz="36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професійні</a:t>
            </a:r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обов’язки</a:t>
            </a:r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36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рішення</a:t>
            </a:r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та </a:t>
            </a:r>
            <a:r>
              <a:rPr lang="ru-RU" sz="36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доручення</a:t>
            </a:r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органів</a:t>
            </a:r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і </a:t>
            </a:r>
            <a:r>
              <a:rPr lang="ru-RU" sz="36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осіб</a:t>
            </a:r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36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яким</a:t>
            </a:r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вони </a:t>
            </a:r>
            <a:r>
              <a:rPr lang="ru-RU" sz="36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підпорядковані</a:t>
            </a:r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36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підзвітні</a:t>
            </a:r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або</a:t>
            </a:r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підконтрольні</a:t>
            </a:r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не </a:t>
            </a:r>
            <a:r>
              <a:rPr lang="ru-RU" sz="36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допускають</a:t>
            </a:r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зловживань</a:t>
            </a:r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та </a:t>
            </a:r>
            <a:r>
              <a:rPr lang="ru-RU" sz="36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неефективного</a:t>
            </a:r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використання</a:t>
            </a:r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державної</a:t>
            </a:r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і </a:t>
            </a:r>
            <a:r>
              <a:rPr lang="ru-RU" sz="36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комунальної</a:t>
            </a:r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власності</a:t>
            </a:r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36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7415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Навчальна література 16x9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_9411669_TF03431380_TF03431380" id="{7F712D6B-028E-409B-860F-2F30E9C9396D}" vid="{8A95D9FE-82D1-4F93-B096-76F695F85D73}"/>
    </a:ext>
  </a:extLst>
</a:theme>
</file>

<file path=ppt/theme/theme2.xml><?xml version="1.0" encoding="utf-8"?>
<a:theme xmlns:a="http://schemas.openxmlformats.org/drawingml/2006/main" name="Тема Offic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PDescription xmlns="4873beb7-5857-4685-be1f-d57550cc96cc" xsi:nil="true"/>
    <AssetExpire xmlns="4873beb7-5857-4685-be1f-d57550cc96cc">2029-01-01T08:00:00+00:00</AssetExpire>
    <CampaignTagsTaxHTField0 xmlns="4873beb7-5857-4685-be1f-d57550cc96cc">
      <Terms xmlns="http://schemas.microsoft.com/office/infopath/2007/PartnerControls"/>
    </CampaignTagsTaxHTField0>
    <IntlLangReviewDate xmlns="4873beb7-5857-4685-be1f-d57550cc96cc" xsi:nil="true"/>
    <TPFriendlyName xmlns="4873beb7-5857-4685-be1f-d57550cc96cc" xsi:nil="true"/>
    <IntlLangReview xmlns="4873beb7-5857-4685-be1f-d57550cc96cc">false</IntlLangReview>
    <LocLastLocAttemptVersionLookup xmlns="4873beb7-5857-4685-be1f-d57550cc96cc">855024</LocLastLocAttemptVersionLookup>
    <PolicheckWords xmlns="4873beb7-5857-4685-be1f-d57550cc96cc" xsi:nil="true"/>
    <SubmitterId xmlns="4873beb7-5857-4685-be1f-d57550cc96cc" xsi:nil="true"/>
    <AcquiredFrom xmlns="4873beb7-5857-4685-be1f-d57550cc96cc">Internal MS</AcquiredFrom>
    <EditorialStatus xmlns="4873beb7-5857-4685-be1f-d57550cc96cc">Complete</EditorialStatus>
    <Markets xmlns="4873beb7-5857-4685-be1f-d57550cc96cc"/>
    <OriginAsset xmlns="4873beb7-5857-4685-be1f-d57550cc96cc" xsi:nil="true"/>
    <AssetStart xmlns="4873beb7-5857-4685-be1f-d57550cc96cc">2012-08-31T08:50:00+00:00</AssetStart>
    <FriendlyTitle xmlns="4873beb7-5857-4685-be1f-d57550cc96cc" xsi:nil="true"/>
    <MarketSpecific xmlns="4873beb7-5857-4685-be1f-d57550cc96cc">false</MarketSpecific>
    <TPNamespace xmlns="4873beb7-5857-4685-be1f-d57550cc96cc" xsi:nil="true"/>
    <PublishStatusLookup xmlns="4873beb7-5857-4685-be1f-d57550cc96cc">
      <Value>1616423</Value>
    </PublishStatusLookup>
    <APAuthor xmlns="4873beb7-5857-4685-be1f-d57550cc96cc">
      <UserInfo>
        <DisplayName>REDMOND\kristaa</DisplayName>
        <AccountId>136</AccountId>
        <AccountType/>
      </UserInfo>
    </APAuthor>
    <TPCommandLine xmlns="4873beb7-5857-4685-be1f-d57550cc96cc" xsi:nil="true"/>
    <IntlLangReviewer xmlns="4873beb7-5857-4685-be1f-d57550cc96cc" xsi:nil="true"/>
    <OpenTemplate xmlns="4873beb7-5857-4685-be1f-d57550cc96cc">true</OpenTemplate>
    <CSXSubmissionDate xmlns="4873beb7-5857-4685-be1f-d57550cc96cc" xsi:nil="true"/>
    <TaxCatchAll xmlns="4873beb7-5857-4685-be1f-d57550cc96cc"/>
    <Manager xmlns="4873beb7-5857-4685-be1f-d57550cc96cc" xsi:nil="true"/>
    <NumericId xmlns="4873beb7-5857-4685-be1f-d57550cc96cc" xsi:nil="true"/>
    <ParentAssetId xmlns="4873beb7-5857-4685-be1f-d57550cc96cc" xsi:nil="true"/>
    <OriginalSourceMarket xmlns="4873beb7-5857-4685-be1f-d57550cc96cc" xsi:nil="true"/>
    <ApprovalStatus xmlns="4873beb7-5857-4685-be1f-d57550cc96cc">InProgress</ApprovalStatus>
    <TPComponent xmlns="4873beb7-5857-4685-be1f-d57550cc96cc" xsi:nil="true"/>
    <EditorialTags xmlns="4873beb7-5857-4685-be1f-d57550cc96cc" xsi:nil="true"/>
    <TPExecutable xmlns="4873beb7-5857-4685-be1f-d57550cc96cc" xsi:nil="true"/>
    <TPLaunchHelpLink xmlns="4873beb7-5857-4685-be1f-d57550cc96cc" xsi:nil="true"/>
    <LocComments xmlns="4873beb7-5857-4685-be1f-d57550cc96cc" xsi:nil="true"/>
    <LocRecommendedHandoff xmlns="4873beb7-5857-4685-be1f-d57550cc96cc" xsi:nil="true"/>
    <SourceTitle xmlns="4873beb7-5857-4685-be1f-d57550cc96cc" xsi:nil="true"/>
    <CSXUpdate xmlns="4873beb7-5857-4685-be1f-d57550cc96cc">false</CSXUpdate>
    <IntlLocPriority xmlns="4873beb7-5857-4685-be1f-d57550cc96cc" xsi:nil="true"/>
    <UAProjectedTotalWords xmlns="4873beb7-5857-4685-be1f-d57550cc96cc" xsi:nil="true"/>
    <AssetType xmlns="4873beb7-5857-4685-be1f-d57550cc96cc">TP</AssetType>
    <MachineTranslated xmlns="4873beb7-5857-4685-be1f-d57550cc96cc">false</MachineTranslated>
    <OutputCachingOn xmlns="4873beb7-5857-4685-be1f-d57550cc96cc">false</OutputCachingOn>
    <TemplateStatus xmlns="4873beb7-5857-4685-be1f-d57550cc96cc">Complete</TemplateStatus>
    <IsSearchable xmlns="4873beb7-5857-4685-be1f-d57550cc96cc">true</IsSearchable>
    <ContentItem xmlns="4873beb7-5857-4685-be1f-d57550cc96cc" xsi:nil="true"/>
    <HandoffToMSDN xmlns="4873beb7-5857-4685-be1f-d57550cc96cc" xsi:nil="true"/>
    <ShowIn xmlns="4873beb7-5857-4685-be1f-d57550cc96cc">Show everywhere</ShowIn>
    <ThumbnailAssetId xmlns="4873beb7-5857-4685-be1f-d57550cc96cc" xsi:nil="true"/>
    <UALocComments xmlns="4873beb7-5857-4685-be1f-d57550cc96cc" xsi:nil="true"/>
    <UALocRecommendation xmlns="4873beb7-5857-4685-be1f-d57550cc96cc">Localize</UALocRecommendation>
    <LastModifiedDateTime xmlns="4873beb7-5857-4685-be1f-d57550cc96cc" xsi:nil="true"/>
    <LegacyData xmlns="4873beb7-5857-4685-be1f-d57550cc96cc" xsi:nil="true"/>
    <LocManualTestRequired xmlns="4873beb7-5857-4685-be1f-d57550cc96cc">false</LocManualTestRequired>
    <LocMarketGroupTiers2 xmlns="4873beb7-5857-4685-be1f-d57550cc96cc" xsi:nil="true"/>
    <ClipArtFilename xmlns="4873beb7-5857-4685-be1f-d57550cc96cc" xsi:nil="true"/>
    <TPApplication xmlns="4873beb7-5857-4685-be1f-d57550cc96cc" xsi:nil="true"/>
    <CSXHash xmlns="4873beb7-5857-4685-be1f-d57550cc96cc" xsi:nil="true"/>
    <DirectSourceMarket xmlns="4873beb7-5857-4685-be1f-d57550cc96cc" xsi:nil="true"/>
    <PrimaryImageGen xmlns="4873beb7-5857-4685-be1f-d57550cc96cc">true</PrimaryImageGen>
    <PlannedPubDate xmlns="4873beb7-5857-4685-be1f-d57550cc96cc" xsi:nil="true"/>
    <CSXSubmissionMarket xmlns="4873beb7-5857-4685-be1f-d57550cc96cc" xsi:nil="true"/>
    <Downloads xmlns="4873beb7-5857-4685-be1f-d57550cc96cc">0</Downloads>
    <ArtSampleDocs xmlns="4873beb7-5857-4685-be1f-d57550cc96cc" xsi:nil="true"/>
    <TrustLevel xmlns="4873beb7-5857-4685-be1f-d57550cc96cc">1 Microsoft Managed Content</TrustLevel>
    <BlockPublish xmlns="4873beb7-5857-4685-be1f-d57550cc96cc">false</BlockPublish>
    <TPLaunchHelpLinkType xmlns="4873beb7-5857-4685-be1f-d57550cc96cc">Template</TPLaunchHelpLinkType>
    <LocalizationTagsTaxHTField0 xmlns="4873beb7-5857-4685-be1f-d57550cc96cc">
      <Terms xmlns="http://schemas.microsoft.com/office/infopath/2007/PartnerControls"/>
    </LocalizationTagsTaxHTField0>
    <BusinessGroup xmlns="4873beb7-5857-4685-be1f-d57550cc96cc" xsi:nil="true"/>
    <Providers xmlns="4873beb7-5857-4685-be1f-d57550cc96cc" xsi:nil="true"/>
    <TemplateTemplateType xmlns="4873beb7-5857-4685-be1f-d57550cc96cc">PowerPoint Presentation Template</TemplateTemplateType>
    <TimesCloned xmlns="4873beb7-5857-4685-be1f-d57550cc96cc" xsi:nil="true"/>
    <TPAppVersion xmlns="4873beb7-5857-4685-be1f-d57550cc96cc" xsi:nil="true"/>
    <VoteCount xmlns="4873beb7-5857-4685-be1f-d57550cc96cc" xsi:nil="true"/>
    <AverageRating xmlns="4873beb7-5857-4685-be1f-d57550cc96cc" xsi:nil="true"/>
    <FeatureTagsTaxHTField0 xmlns="4873beb7-5857-4685-be1f-d57550cc96cc">
      <Terms xmlns="http://schemas.microsoft.com/office/infopath/2007/PartnerControls"/>
    </FeatureTagsTaxHTField0>
    <Provider xmlns="4873beb7-5857-4685-be1f-d57550cc96cc" xsi:nil="true"/>
    <UACurrentWords xmlns="4873beb7-5857-4685-be1f-d57550cc96cc" xsi:nil="true"/>
    <AssetId xmlns="4873beb7-5857-4685-be1f-d57550cc96cc">TP103431361</AssetId>
    <TPClientViewer xmlns="4873beb7-5857-4685-be1f-d57550cc96cc" xsi:nil="true"/>
    <DSATActionTaken xmlns="4873beb7-5857-4685-be1f-d57550cc96cc" xsi:nil="true"/>
    <APEditor xmlns="4873beb7-5857-4685-be1f-d57550cc96cc">
      <UserInfo>
        <DisplayName/>
        <AccountId xsi:nil="true"/>
        <AccountType/>
      </UserInfo>
    </APEditor>
    <TPInstallLocation xmlns="4873beb7-5857-4685-be1f-d57550cc96cc" xsi:nil="true"/>
    <OOCacheId xmlns="4873beb7-5857-4685-be1f-d57550cc96cc" xsi:nil="true"/>
    <IsDeleted xmlns="4873beb7-5857-4685-be1f-d57550cc96cc">false</IsDeleted>
    <PublishTargets xmlns="4873beb7-5857-4685-be1f-d57550cc96cc">OfficeOnlineVNext</PublishTargets>
    <ApprovalLog xmlns="4873beb7-5857-4685-be1f-d57550cc96cc" xsi:nil="true"/>
    <BugNumber xmlns="4873beb7-5857-4685-be1f-d57550cc96cc" xsi:nil="true"/>
    <CrawlForDependencies xmlns="4873beb7-5857-4685-be1f-d57550cc96cc">false</CrawlForDependencies>
    <InternalTagsTaxHTField0 xmlns="4873beb7-5857-4685-be1f-d57550cc96cc">
      <Terms xmlns="http://schemas.microsoft.com/office/infopath/2007/PartnerControls"/>
    </InternalTagsTaxHTField0>
    <LastHandOff xmlns="4873beb7-5857-4685-be1f-d57550cc96cc" xsi:nil="true"/>
    <Milestone xmlns="4873beb7-5857-4685-be1f-d57550cc96cc" xsi:nil="true"/>
    <OriginalRelease xmlns="4873beb7-5857-4685-be1f-d57550cc96cc">15</OriginalRelease>
    <RecommendationsModifier xmlns="4873beb7-5857-4685-be1f-d57550cc96cc" xsi:nil="true"/>
    <ScenarioTagsTaxHTField0 xmlns="4873beb7-5857-4685-be1f-d57550cc96cc">
      <Terms xmlns="http://schemas.microsoft.com/office/infopath/2007/PartnerControls"/>
    </ScenarioTagsTaxHTField0>
    <UANotes xmlns="4873beb7-5857-4685-be1f-d57550cc96cc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CDDBB83-77C1-4099-A0AA-289882E745E2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4873beb7-5857-4685-be1f-d57550cc96cc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561E720F-F05D-4536-9C34-0CFCED65D3B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8C8B9CA-0273-4370-889A-FC05DA5C2FA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Академічна презентація, широкі та тонкі смужки (широкоформатна)</Template>
  <TotalTime>0</TotalTime>
  <Words>178</Words>
  <Application>Microsoft Office PowerPoint</Application>
  <PresentationFormat>Широкий екран</PresentationFormat>
  <Paragraphs>52</Paragraphs>
  <Slides>12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12</vt:i4>
      </vt:variant>
    </vt:vector>
  </HeadingPairs>
  <TitlesOfParts>
    <vt:vector size="19" baseType="lpstr">
      <vt:lpstr>Arial</vt:lpstr>
      <vt:lpstr>Calibri</vt:lpstr>
      <vt:lpstr>Euphemia</vt:lpstr>
      <vt:lpstr>Plantagenet Cherokee</vt:lpstr>
      <vt:lpstr>Times New Roman</vt:lpstr>
      <vt:lpstr>Wingdings</vt:lpstr>
      <vt:lpstr>Навчальна література 16x9</vt:lpstr>
      <vt:lpstr>Етика   посадових    осіб місцевого    самоврядування як   засіб   запобігання     та протидії    корупції</vt:lpstr>
      <vt:lpstr>Презентація PowerPoint</vt:lpstr>
      <vt:lpstr>Де ж закріплені правила етичної поведінки ?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2019-09-19T11:48:33Z</dcterms:created>
  <dcterms:modified xsi:type="dcterms:W3CDTF">2019-09-20T13:25:49Z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0x0101006EDDDB5EE6D98C44930B742096920B300400F5B6D36B3EF94B4E9A635CDF2A18F5B8</vt:lpwstr>
  </property>
  <property fmtid="{D5CDD505-2E9C-101B-9397-08002B2CF9AE}" pid="3" name="InternalTags">
    <vt:lpwstr/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